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0FB98-86EE-48B8-B5E8-CA3593C3F634}" v="14" dt="2020-07-30T18:34:10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931" autoAdjust="0"/>
  </p:normalViewPr>
  <p:slideViewPr>
    <p:cSldViewPr snapToGrid="0">
      <p:cViewPr varScale="1">
        <p:scale>
          <a:sx n="76" d="100"/>
          <a:sy n="76" d="100"/>
        </p:scale>
        <p:origin x="9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Duda-Nyczak" userId="43baca22-602b-497b-a260-38a1aa8b89e9" providerId="ADAL" clId="{9690FB98-86EE-48B8-B5E8-CA3593C3F634}"/>
    <pc:docChg chg="undo custSel delSld modSld sldOrd">
      <pc:chgData name="Marta Duda-Nyczak" userId="43baca22-602b-497b-a260-38a1aa8b89e9" providerId="ADAL" clId="{9690FB98-86EE-48B8-B5E8-CA3593C3F634}" dt="2020-07-30T18:34:21.592" v="299" actId="20577"/>
      <pc:docMkLst>
        <pc:docMk/>
      </pc:docMkLst>
      <pc:sldChg chg="modSp">
        <pc:chgData name="Marta Duda-Nyczak" userId="43baca22-602b-497b-a260-38a1aa8b89e9" providerId="ADAL" clId="{9690FB98-86EE-48B8-B5E8-CA3593C3F634}" dt="2020-07-30T18:15:39.461" v="290" actId="255"/>
        <pc:sldMkLst>
          <pc:docMk/>
          <pc:sldMk cId="4096643392" sldId="257"/>
        </pc:sldMkLst>
        <pc:spChg chg="mod">
          <ac:chgData name="Marta Duda-Nyczak" userId="43baca22-602b-497b-a260-38a1aa8b89e9" providerId="ADAL" clId="{9690FB98-86EE-48B8-B5E8-CA3593C3F634}" dt="2020-07-30T18:15:39.461" v="290" actId="255"/>
          <ac:spMkLst>
            <pc:docMk/>
            <pc:sldMk cId="4096643392" sldId="257"/>
            <ac:spMk id="3" creationId="{00000000-0000-0000-0000-000000000000}"/>
          </ac:spMkLst>
        </pc:spChg>
      </pc:sldChg>
      <pc:sldChg chg="addSp delSp modSp">
        <pc:chgData name="Marta Duda-Nyczak" userId="43baca22-602b-497b-a260-38a1aa8b89e9" providerId="ADAL" clId="{9690FB98-86EE-48B8-B5E8-CA3593C3F634}" dt="2020-07-30T18:34:21.592" v="299" actId="20577"/>
        <pc:sldMkLst>
          <pc:docMk/>
          <pc:sldMk cId="2390142632" sldId="258"/>
        </pc:sldMkLst>
        <pc:spChg chg="mod">
          <ac:chgData name="Marta Duda-Nyczak" userId="43baca22-602b-497b-a260-38a1aa8b89e9" providerId="ADAL" clId="{9690FB98-86EE-48B8-B5E8-CA3593C3F634}" dt="2020-07-30T18:34:17.855" v="298" actId="20577"/>
          <ac:spMkLst>
            <pc:docMk/>
            <pc:sldMk cId="2390142632" sldId="258"/>
            <ac:spMk id="2" creationId="{00000000-0000-0000-0000-000000000000}"/>
          </ac:spMkLst>
        </pc:spChg>
        <pc:spChg chg="add mod">
          <ac:chgData name="Marta Duda-Nyczak" userId="43baca22-602b-497b-a260-38a1aa8b89e9" providerId="ADAL" clId="{9690FB98-86EE-48B8-B5E8-CA3593C3F634}" dt="2020-07-30T18:34:21.592" v="299" actId="20577"/>
          <ac:spMkLst>
            <pc:docMk/>
            <pc:sldMk cId="2390142632" sldId="258"/>
            <ac:spMk id="3" creationId="{5CC4BFDD-F99D-4E51-B135-CB22A2CA1FAD}"/>
          </ac:spMkLst>
        </pc:spChg>
        <pc:spChg chg="del">
          <ac:chgData name="Marta Duda-Nyczak" userId="43baca22-602b-497b-a260-38a1aa8b89e9" providerId="ADAL" clId="{9690FB98-86EE-48B8-B5E8-CA3593C3F634}" dt="2020-07-30T17:45:59.564" v="7" actId="478"/>
          <ac:spMkLst>
            <pc:docMk/>
            <pc:sldMk cId="2390142632" sldId="258"/>
            <ac:spMk id="9" creationId="{00000000-0000-0000-0000-000000000000}"/>
          </ac:spMkLst>
        </pc:spChg>
        <pc:spChg chg="del">
          <ac:chgData name="Marta Duda-Nyczak" userId="43baca22-602b-497b-a260-38a1aa8b89e9" providerId="ADAL" clId="{9690FB98-86EE-48B8-B5E8-CA3593C3F634}" dt="2020-07-30T17:45:57.064" v="6" actId="478"/>
          <ac:spMkLst>
            <pc:docMk/>
            <pc:sldMk cId="2390142632" sldId="258"/>
            <ac:spMk id="10" creationId="{00000000-0000-0000-0000-000000000000}"/>
          </ac:spMkLst>
        </pc:spChg>
        <pc:spChg chg="add del mod">
          <ac:chgData name="Marta Duda-Nyczak" userId="43baca22-602b-497b-a260-38a1aa8b89e9" providerId="ADAL" clId="{9690FB98-86EE-48B8-B5E8-CA3593C3F634}" dt="2020-07-30T17:51:38.119" v="225" actId="478"/>
          <ac:spMkLst>
            <pc:docMk/>
            <pc:sldMk cId="2390142632" sldId="258"/>
            <ac:spMk id="11" creationId="{A4EF2831-5A0F-4A0D-A137-2A75B3890FD2}"/>
          </ac:spMkLst>
        </pc:spChg>
        <pc:graphicFrameChg chg="del">
          <ac:chgData name="Marta Duda-Nyczak" userId="43baca22-602b-497b-a260-38a1aa8b89e9" providerId="ADAL" clId="{9690FB98-86EE-48B8-B5E8-CA3593C3F634}" dt="2020-07-30T17:45:34.083" v="0" actId="478"/>
          <ac:graphicFrameMkLst>
            <pc:docMk/>
            <pc:sldMk cId="2390142632" sldId="258"/>
            <ac:graphicFrameMk id="7" creationId="{00000000-0000-0000-0000-000000000000}"/>
          </ac:graphicFrameMkLst>
        </pc:graphicFrameChg>
        <pc:graphicFrameChg chg="del">
          <ac:chgData name="Marta Duda-Nyczak" userId="43baca22-602b-497b-a260-38a1aa8b89e9" providerId="ADAL" clId="{9690FB98-86EE-48B8-B5E8-CA3593C3F634}" dt="2020-07-30T17:45:44.568" v="3" actId="478"/>
          <ac:graphicFrameMkLst>
            <pc:docMk/>
            <pc:sldMk cId="2390142632" sldId="258"/>
            <ac:graphicFrameMk id="8" creationId="{00000000-0000-0000-0000-000000000000}"/>
          </ac:graphicFrameMkLst>
        </pc:graphicFrameChg>
      </pc:sldChg>
      <pc:sldChg chg="addSp delSp modSp del">
        <pc:chgData name="Marta Duda-Nyczak" userId="43baca22-602b-497b-a260-38a1aa8b89e9" providerId="ADAL" clId="{9690FB98-86EE-48B8-B5E8-CA3593C3F634}" dt="2020-07-30T17:47:17.187" v="74" actId="2696"/>
        <pc:sldMkLst>
          <pc:docMk/>
          <pc:sldMk cId="2955130019" sldId="259"/>
        </pc:sldMkLst>
        <pc:spChg chg="add mod">
          <ac:chgData name="Marta Duda-Nyczak" userId="43baca22-602b-497b-a260-38a1aa8b89e9" providerId="ADAL" clId="{9690FB98-86EE-48B8-B5E8-CA3593C3F634}" dt="2020-07-30T17:46:19.682" v="13" actId="14100"/>
          <ac:spMkLst>
            <pc:docMk/>
            <pc:sldMk cId="2955130019" sldId="259"/>
            <ac:spMk id="3" creationId="{5931CE8E-3D3F-4A7D-9EAE-28A5622C19F0}"/>
          </ac:spMkLst>
        </pc:spChg>
        <pc:spChg chg="del">
          <ac:chgData name="Marta Duda-Nyczak" userId="43baca22-602b-497b-a260-38a1aa8b89e9" providerId="ADAL" clId="{9690FB98-86EE-48B8-B5E8-CA3593C3F634}" dt="2020-07-30T17:46:21.862" v="14" actId="478"/>
          <ac:spMkLst>
            <pc:docMk/>
            <pc:sldMk cId="2955130019" sldId="259"/>
            <ac:spMk id="10" creationId="{00000000-0000-0000-0000-000000000000}"/>
          </ac:spMkLst>
        </pc:spChg>
        <pc:spChg chg="del">
          <ac:chgData name="Marta Duda-Nyczak" userId="43baca22-602b-497b-a260-38a1aa8b89e9" providerId="ADAL" clId="{9690FB98-86EE-48B8-B5E8-CA3593C3F634}" dt="2020-07-30T17:46:25.142" v="15" actId="478"/>
          <ac:spMkLst>
            <pc:docMk/>
            <pc:sldMk cId="2955130019" sldId="259"/>
            <ac:spMk id="11" creationId="{00000000-0000-0000-0000-000000000000}"/>
          </ac:spMkLst>
        </pc:spChg>
        <pc:graphicFrameChg chg="del">
          <ac:chgData name="Marta Duda-Nyczak" userId="43baca22-602b-497b-a260-38a1aa8b89e9" providerId="ADAL" clId="{9690FB98-86EE-48B8-B5E8-CA3593C3F634}" dt="2020-07-30T17:46:06.649" v="8" actId="478"/>
          <ac:graphicFrameMkLst>
            <pc:docMk/>
            <pc:sldMk cId="2955130019" sldId="259"/>
            <ac:graphicFrameMk id="8" creationId="{6B296A14-364E-43BF-97B7-7EF65731F83D}"/>
          </ac:graphicFrameMkLst>
        </pc:graphicFrameChg>
        <pc:graphicFrameChg chg="del">
          <ac:chgData name="Marta Duda-Nyczak" userId="43baca22-602b-497b-a260-38a1aa8b89e9" providerId="ADAL" clId="{9690FB98-86EE-48B8-B5E8-CA3593C3F634}" dt="2020-07-30T17:46:12.200" v="10" actId="478"/>
          <ac:graphicFrameMkLst>
            <pc:docMk/>
            <pc:sldMk cId="2955130019" sldId="259"/>
            <ac:graphicFrameMk id="9" creationId="{C89A10DB-2F79-44CD-AFF4-56F2B7018F0E}"/>
          </ac:graphicFrameMkLst>
        </pc:graphicFrameChg>
      </pc:sldChg>
      <pc:sldChg chg="ord">
        <pc:chgData name="Marta Duda-Nyczak" userId="43baca22-602b-497b-a260-38a1aa8b89e9" providerId="ADAL" clId="{9690FB98-86EE-48B8-B5E8-CA3593C3F634}" dt="2020-07-30T17:56:20.717" v="286"/>
        <pc:sldMkLst>
          <pc:docMk/>
          <pc:sldMk cId="186620687" sldId="264"/>
        </pc:sldMkLst>
      </pc:sldChg>
      <pc:sldChg chg="del ord">
        <pc:chgData name="Marta Duda-Nyczak" userId="43baca22-602b-497b-a260-38a1aa8b89e9" providerId="ADAL" clId="{9690FB98-86EE-48B8-B5E8-CA3593C3F634}" dt="2020-07-30T17:52:46.038" v="247" actId="2696"/>
        <pc:sldMkLst>
          <pc:docMk/>
          <pc:sldMk cId="1470764147" sldId="266"/>
        </pc:sldMkLst>
      </pc:sldChg>
      <pc:sldChg chg="modSp">
        <pc:chgData name="Marta Duda-Nyczak" userId="43baca22-602b-497b-a260-38a1aa8b89e9" providerId="ADAL" clId="{9690FB98-86EE-48B8-B5E8-CA3593C3F634}" dt="2020-07-30T17:53:16.276" v="285" actId="20577"/>
        <pc:sldMkLst>
          <pc:docMk/>
          <pc:sldMk cId="4020419389" sldId="268"/>
        </pc:sldMkLst>
        <pc:spChg chg="mod">
          <ac:chgData name="Marta Duda-Nyczak" userId="43baca22-602b-497b-a260-38a1aa8b89e9" providerId="ADAL" clId="{9690FB98-86EE-48B8-B5E8-CA3593C3F634}" dt="2020-07-30T17:53:16.276" v="285" actId="20577"/>
          <ac:spMkLst>
            <pc:docMk/>
            <pc:sldMk cId="4020419389" sldId="268"/>
            <ac:spMk id="2" creationId="{00000000-0000-0000-0000-000000000000}"/>
          </ac:spMkLst>
        </pc:spChg>
      </pc:sldChg>
    </pc:docChg>
  </pc:docChgLst>
  <pc:docChgLst>
    <pc:chgData name="Marta Duda-Nyczak" userId="43baca22-602b-497b-a260-38a1aa8b89e9" providerId="ADAL" clId="{5C12B108-3CE3-4594-8E9F-D57A77C8D835}"/>
    <pc:docChg chg="undo custSel addSld delSld modSld">
      <pc:chgData name="Marta Duda-Nyczak" userId="43baca22-602b-497b-a260-38a1aa8b89e9" providerId="ADAL" clId="{5C12B108-3CE3-4594-8E9F-D57A77C8D835}" dt="2020-07-28T17:09:42.688" v="4138" actId="20577"/>
      <pc:docMkLst>
        <pc:docMk/>
      </pc:docMkLst>
      <pc:sldChg chg="modSp">
        <pc:chgData name="Marta Duda-Nyczak" userId="43baca22-602b-497b-a260-38a1aa8b89e9" providerId="ADAL" clId="{5C12B108-3CE3-4594-8E9F-D57A77C8D835}" dt="2020-07-27T13:51:34.376" v="4" actId="6549"/>
        <pc:sldMkLst>
          <pc:docMk/>
          <pc:sldMk cId="4096643392" sldId="257"/>
        </pc:sldMkLst>
        <pc:spChg chg="mod">
          <ac:chgData name="Marta Duda-Nyczak" userId="43baca22-602b-497b-a260-38a1aa8b89e9" providerId="ADAL" clId="{5C12B108-3CE3-4594-8E9F-D57A77C8D835}" dt="2020-07-27T13:51:34.376" v="4" actId="6549"/>
          <ac:spMkLst>
            <pc:docMk/>
            <pc:sldMk cId="4096643392" sldId="257"/>
            <ac:spMk id="2" creationId="{00000000-0000-0000-0000-000000000000}"/>
          </ac:spMkLst>
        </pc:spChg>
      </pc:sldChg>
      <pc:sldChg chg="modSp">
        <pc:chgData name="Marta Duda-Nyczak" userId="43baca22-602b-497b-a260-38a1aa8b89e9" providerId="ADAL" clId="{5C12B108-3CE3-4594-8E9F-D57A77C8D835}" dt="2020-07-28T17:09:12.425" v="4126" actId="5793"/>
        <pc:sldMkLst>
          <pc:docMk/>
          <pc:sldMk cId="2390142632" sldId="258"/>
        </pc:sldMkLst>
        <pc:spChg chg="mod">
          <ac:chgData name="Marta Duda-Nyczak" userId="43baca22-602b-497b-a260-38a1aa8b89e9" providerId="ADAL" clId="{5C12B108-3CE3-4594-8E9F-D57A77C8D835}" dt="2020-07-28T17:09:12.425" v="4126" actId="5793"/>
          <ac:spMkLst>
            <pc:docMk/>
            <pc:sldMk cId="2390142632" sldId="258"/>
            <ac:spMk id="2" creationId="{00000000-0000-0000-0000-000000000000}"/>
          </ac:spMkLst>
        </pc:spChg>
      </pc:sldChg>
      <pc:sldChg chg="modSp">
        <pc:chgData name="Marta Duda-Nyczak" userId="43baca22-602b-497b-a260-38a1aa8b89e9" providerId="ADAL" clId="{5C12B108-3CE3-4594-8E9F-D57A77C8D835}" dt="2020-07-28T17:09:17.810" v="4132" actId="20577"/>
        <pc:sldMkLst>
          <pc:docMk/>
          <pc:sldMk cId="2955130019" sldId="259"/>
        </pc:sldMkLst>
        <pc:spChg chg="mod">
          <ac:chgData name="Marta Duda-Nyczak" userId="43baca22-602b-497b-a260-38a1aa8b89e9" providerId="ADAL" clId="{5C12B108-3CE3-4594-8E9F-D57A77C8D835}" dt="2020-07-28T17:09:17.810" v="4132" actId="20577"/>
          <ac:spMkLst>
            <pc:docMk/>
            <pc:sldMk cId="2955130019" sldId="259"/>
            <ac:spMk id="2" creationId="{00000000-0000-0000-0000-000000000000}"/>
          </ac:spMkLst>
        </pc:spChg>
      </pc:sldChg>
      <pc:sldChg chg="modSp">
        <pc:chgData name="Marta Duda-Nyczak" userId="43baca22-602b-497b-a260-38a1aa8b89e9" providerId="ADAL" clId="{5C12B108-3CE3-4594-8E9F-D57A77C8D835}" dt="2020-07-28T17:09:23.181" v="4133" actId="20577"/>
        <pc:sldMkLst>
          <pc:docMk/>
          <pc:sldMk cId="2013212353" sldId="261"/>
        </pc:sldMkLst>
        <pc:spChg chg="mod">
          <ac:chgData name="Marta Duda-Nyczak" userId="43baca22-602b-497b-a260-38a1aa8b89e9" providerId="ADAL" clId="{5C12B108-3CE3-4594-8E9F-D57A77C8D835}" dt="2020-07-28T17:09:23.181" v="4133" actId="20577"/>
          <ac:spMkLst>
            <pc:docMk/>
            <pc:sldMk cId="2013212353" sldId="261"/>
            <ac:spMk id="2" creationId="{00000000-0000-0000-0000-000000000000}"/>
          </ac:spMkLst>
        </pc:spChg>
      </pc:sldChg>
      <pc:sldChg chg="modSp">
        <pc:chgData name="Marta Duda-Nyczak" userId="43baca22-602b-497b-a260-38a1aa8b89e9" providerId="ADAL" clId="{5C12B108-3CE3-4594-8E9F-D57A77C8D835}" dt="2020-07-28T17:09:26.877" v="4134" actId="20577"/>
        <pc:sldMkLst>
          <pc:docMk/>
          <pc:sldMk cId="3558356526" sldId="262"/>
        </pc:sldMkLst>
        <pc:spChg chg="mod">
          <ac:chgData name="Marta Duda-Nyczak" userId="43baca22-602b-497b-a260-38a1aa8b89e9" providerId="ADAL" clId="{5C12B108-3CE3-4594-8E9F-D57A77C8D835}" dt="2020-07-28T17:09:26.877" v="4134" actId="20577"/>
          <ac:spMkLst>
            <pc:docMk/>
            <pc:sldMk cId="3558356526" sldId="262"/>
            <ac:spMk id="2" creationId="{00000000-0000-0000-0000-000000000000}"/>
          </ac:spMkLst>
        </pc:spChg>
      </pc:sldChg>
      <pc:sldChg chg="addSp delSp modSp add">
        <pc:chgData name="Marta Duda-Nyczak" userId="43baca22-602b-497b-a260-38a1aa8b89e9" providerId="ADAL" clId="{5C12B108-3CE3-4594-8E9F-D57A77C8D835}" dt="2020-07-28T17:09:30.615" v="4135" actId="20577"/>
        <pc:sldMkLst>
          <pc:docMk/>
          <pc:sldMk cId="1975043138" sldId="263"/>
        </pc:sldMkLst>
        <pc:spChg chg="mod">
          <ac:chgData name="Marta Duda-Nyczak" userId="43baca22-602b-497b-a260-38a1aa8b89e9" providerId="ADAL" clId="{5C12B108-3CE3-4594-8E9F-D57A77C8D835}" dt="2020-07-28T17:09:30.615" v="4135" actId="20577"/>
          <ac:spMkLst>
            <pc:docMk/>
            <pc:sldMk cId="1975043138" sldId="263"/>
            <ac:spMk id="2" creationId="{00000000-0000-0000-0000-000000000000}"/>
          </ac:spMkLst>
        </pc:spChg>
        <pc:spChg chg="mod">
          <ac:chgData name="Marta Duda-Nyczak" userId="43baca22-602b-497b-a260-38a1aa8b89e9" providerId="ADAL" clId="{5C12B108-3CE3-4594-8E9F-D57A77C8D835}" dt="2020-07-27T15:44:13.216" v="273" actId="1076"/>
          <ac:spMkLst>
            <pc:docMk/>
            <pc:sldMk cId="1975043138" sldId="263"/>
            <ac:spMk id="9" creationId="{00000000-0000-0000-0000-000000000000}"/>
          </ac:spMkLst>
        </pc:spChg>
        <pc:spChg chg="add mod">
          <ac:chgData name="Marta Duda-Nyczak" userId="43baca22-602b-497b-a260-38a1aa8b89e9" providerId="ADAL" clId="{5C12B108-3CE3-4594-8E9F-D57A77C8D835}" dt="2020-07-27T15:44:35.346" v="277" actId="1076"/>
          <ac:spMkLst>
            <pc:docMk/>
            <pc:sldMk cId="1975043138" sldId="263"/>
            <ac:spMk id="12" creationId="{99D2021D-2F69-4004-BF72-4131AFBBA72E}"/>
          </ac:spMkLst>
        </pc:spChg>
        <pc:graphicFrameChg chg="del mod">
          <ac:chgData name="Marta Duda-Nyczak" userId="43baca22-602b-497b-a260-38a1aa8b89e9" providerId="ADAL" clId="{5C12B108-3CE3-4594-8E9F-D57A77C8D835}" dt="2020-07-27T14:09:54.613" v="7" actId="478"/>
          <ac:graphicFrameMkLst>
            <pc:docMk/>
            <pc:sldMk cId="1975043138" sldId="263"/>
            <ac:graphicFrameMk id="8" creationId="{00000000-0008-0000-0E00-000021000000}"/>
          </ac:graphicFrameMkLst>
        </pc:graphicFrameChg>
        <pc:graphicFrameChg chg="add mod">
          <ac:chgData name="Marta Duda-Nyczak" userId="43baca22-602b-497b-a260-38a1aa8b89e9" providerId="ADAL" clId="{5C12B108-3CE3-4594-8E9F-D57A77C8D835}" dt="2020-07-28T17:08:42.052" v="4114"/>
          <ac:graphicFrameMkLst>
            <pc:docMk/>
            <pc:sldMk cId="1975043138" sldId="263"/>
            <ac:graphicFrameMk id="10" creationId="{00000000-0008-0000-0E00-000023000000}"/>
          </ac:graphicFrameMkLst>
        </pc:graphicFrameChg>
        <pc:graphicFrameChg chg="add mod">
          <ac:chgData name="Marta Duda-Nyczak" userId="43baca22-602b-497b-a260-38a1aa8b89e9" providerId="ADAL" clId="{5C12B108-3CE3-4594-8E9F-D57A77C8D835}" dt="2020-07-28T17:08:52.577" v="4117"/>
          <ac:graphicFrameMkLst>
            <pc:docMk/>
            <pc:sldMk cId="1975043138" sldId="263"/>
            <ac:graphicFrameMk id="11" creationId="{00000000-0008-0000-0E00-000025000000}"/>
          </ac:graphicFrameMkLst>
        </pc:graphicFrameChg>
      </pc:sldChg>
      <pc:sldChg chg="addSp delSp modSp add">
        <pc:chgData name="Marta Duda-Nyczak" userId="43baca22-602b-497b-a260-38a1aa8b89e9" providerId="ADAL" clId="{5C12B108-3CE3-4594-8E9F-D57A77C8D835}" dt="2020-07-28T17:09:34.378" v="4136" actId="20577"/>
        <pc:sldMkLst>
          <pc:docMk/>
          <pc:sldMk cId="186620687" sldId="264"/>
        </pc:sldMkLst>
        <pc:spChg chg="mod">
          <ac:chgData name="Marta Duda-Nyczak" userId="43baca22-602b-497b-a260-38a1aa8b89e9" providerId="ADAL" clId="{5C12B108-3CE3-4594-8E9F-D57A77C8D835}" dt="2020-07-28T17:09:34.378" v="4136" actId="20577"/>
          <ac:spMkLst>
            <pc:docMk/>
            <pc:sldMk cId="186620687" sldId="264"/>
            <ac:spMk id="2" creationId="{00000000-0000-0000-0000-000000000000}"/>
          </ac:spMkLst>
        </pc:spChg>
        <pc:spChg chg="mod">
          <ac:chgData name="Marta Duda-Nyczak" userId="43baca22-602b-497b-a260-38a1aa8b89e9" providerId="ADAL" clId="{5C12B108-3CE3-4594-8E9F-D57A77C8D835}" dt="2020-07-27T15:51:52.073" v="297" actId="14100"/>
          <ac:spMkLst>
            <pc:docMk/>
            <pc:sldMk cId="186620687" sldId="264"/>
            <ac:spMk id="6" creationId="{00000000-0000-0000-0000-000000000000}"/>
          </ac:spMkLst>
        </pc:spChg>
        <pc:spChg chg="mod">
          <ac:chgData name="Marta Duda-Nyczak" userId="43baca22-602b-497b-a260-38a1aa8b89e9" providerId="ADAL" clId="{5C12B108-3CE3-4594-8E9F-D57A77C8D835}" dt="2020-07-27T15:54:01.913" v="429" actId="1076"/>
          <ac:spMkLst>
            <pc:docMk/>
            <pc:sldMk cId="186620687" sldId="264"/>
            <ac:spMk id="9" creationId="{00000000-0000-0000-0000-000000000000}"/>
          </ac:spMkLst>
        </pc:spChg>
        <pc:graphicFrameChg chg="del">
          <ac:chgData name="Marta Duda-Nyczak" userId="43baca22-602b-497b-a260-38a1aa8b89e9" providerId="ADAL" clId="{5C12B108-3CE3-4594-8E9F-D57A77C8D835}" dt="2020-07-27T15:53:31.215" v="424" actId="478"/>
          <ac:graphicFrameMkLst>
            <pc:docMk/>
            <pc:sldMk cId="186620687" sldId="264"/>
            <ac:graphicFrameMk id="10" creationId="{00000000-0008-0000-0E00-000023000000}"/>
          </ac:graphicFrameMkLst>
        </pc:graphicFrameChg>
        <pc:graphicFrameChg chg="del">
          <ac:chgData name="Marta Duda-Nyczak" userId="43baca22-602b-497b-a260-38a1aa8b89e9" providerId="ADAL" clId="{5C12B108-3CE3-4594-8E9F-D57A77C8D835}" dt="2020-07-27T15:53:35.703" v="425" actId="478"/>
          <ac:graphicFrameMkLst>
            <pc:docMk/>
            <pc:sldMk cId="186620687" sldId="264"/>
            <ac:graphicFrameMk id="11" creationId="{00000000-0008-0000-0E00-000025000000}"/>
          </ac:graphicFrameMkLst>
        </pc:graphicFrameChg>
        <pc:graphicFrameChg chg="add mod">
          <ac:chgData name="Marta Duda-Nyczak" userId="43baca22-602b-497b-a260-38a1aa8b89e9" providerId="ADAL" clId="{5C12B108-3CE3-4594-8E9F-D57A77C8D835}" dt="2020-07-27T15:54:52.216" v="456" actId="113"/>
          <ac:graphicFrameMkLst>
            <pc:docMk/>
            <pc:sldMk cId="186620687" sldId="264"/>
            <ac:graphicFrameMk id="13" creationId="{423DA03D-9FAC-49EC-9ADE-4B54B645FBD4}"/>
          </ac:graphicFrameMkLst>
        </pc:graphicFrameChg>
        <pc:graphicFrameChg chg="add mod">
          <ac:chgData name="Marta Duda-Nyczak" userId="43baca22-602b-497b-a260-38a1aa8b89e9" providerId="ADAL" clId="{5C12B108-3CE3-4594-8E9F-D57A77C8D835}" dt="2020-07-27T15:56:21.868" v="488" actId="14100"/>
          <ac:graphicFrameMkLst>
            <pc:docMk/>
            <pc:sldMk cId="186620687" sldId="264"/>
            <ac:graphicFrameMk id="14" creationId="{EC769800-9904-4478-9FA4-AAFA22827696}"/>
          </ac:graphicFrameMkLst>
        </pc:graphicFrameChg>
      </pc:sldChg>
      <pc:sldChg chg="addSp delSp modSp add">
        <pc:chgData name="Marta Duda-Nyczak" userId="43baca22-602b-497b-a260-38a1aa8b89e9" providerId="ADAL" clId="{5C12B108-3CE3-4594-8E9F-D57A77C8D835}" dt="2020-07-28T17:09:38.302" v="4137" actId="20577"/>
        <pc:sldMkLst>
          <pc:docMk/>
          <pc:sldMk cId="3813476936" sldId="265"/>
        </pc:sldMkLst>
        <pc:spChg chg="mod">
          <ac:chgData name="Marta Duda-Nyczak" userId="43baca22-602b-497b-a260-38a1aa8b89e9" providerId="ADAL" clId="{5C12B108-3CE3-4594-8E9F-D57A77C8D835}" dt="2020-07-28T17:09:38.302" v="4137" actId="20577"/>
          <ac:spMkLst>
            <pc:docMk/>
            <pc:sldMk cId="3813476936" sldId="265"/>
            <ac:spMk id="2" creationId="{00000000-0000-0000-0000-000000000000}"/>
          </ac:spMkLst>
        </pc:spChg>
        <pc:spChg chg="mod">
          <ac:chgData name="Marta Duda-Nyczak" userId="43baca22-602b-497b-a260-38a1aa8b89e9" providerId="ADAL" clId="{5C12B108-3CE3-4594-8E9F-D57A77C8D835}" dt="2020-07-27T16:19:36.426" v="526" actId="1076"/>
          <ac:spMkLst>
            <pc:docMk/>
            <pc:sldMk cId="3813476936" sldId="265"/>
            <ac:spMk id="9" creationId="{00000000-0000-0000-0000-000000000000}"/>
          </ac:spMkLst>
        </pc:spChg>
        <pc:spChg chg="mod">
          <ac:chgData name="Marta Duda-Nyczak" userId="43baca22-602b-497b-a260-38a1aa8b89e9" providerId="ADAL" clId="{5C12B108-3CE3-4594-8E9F-D57A77C8D835}" dt="2020-07-27T16:19:42.814" v="527" actId="1076"/>
          <ac:spMkLst>
            <pc:docMk/>
            <pc:sldMk cId="3813476936" sldId="265"/>
            <ac:spMk id="12" creationId="{99D2021D-2F69-4004-BF72-4131AFBBA72E}"/>
          </ac:spMkLst>
        </pc:spChg>
        <pc:graphicFrameChg chg="add mod">
          <ac:chgData name="Marta Duda-Nyczak" userId="43baca22-602b-497b-a260-38a1aa8b89e9" providerId="ADAL" clId="{5C12B108-3CE3-4594-8E9F-D57A77C8D835}" dt="2020-07-27T16:22:17.779" v="692"/>
          <ac:graphicFrameMkLst>
            <pc:docMk/>
            <pc:sldMk cId="3813476936" sldId="265"/>
            <ac:graphicFrameMk id="10" creationId="{00000000-0008-0000-1100-000002000000}"/>
          </ac:graphicFrameMkLst>
        </pc:graphicFrameChg>
        <pc:graphicFrameChg chg="add mod">
          <ac:chgData name="Marta Duda-Nyczak" userId="43baca22-602b-497b-a260-38a1aa8b89e9" providerId="ADAL" clId="{5C12B108-3CE3-4594-8E9F-D57A77C8D835}" dt="2020-07-27T16:22:36.807" v="694"/>
          <ac:graphicFrameMkLst>
            <pc:docMk/>
            <pc:sldMk cId="3813476936" sldId="265"/>
            <ac:graphicFrameMk id="11" creationId="{00000000-0008-0000-1200-000002000000}"/>
          </ac:graphicFrameMkLst>
        </pc:graphicFrameChg>
        <pc:graphicFrameChg chg="del">
          <ac:chgData name="Marta Duda-Nyczak" userId="43baca22-602b-497b-a260-38a1aa8b89e9" providerId="ADAL" clId="{5C12B108-3CE3-4594-8E9F-D57A77C8D835}" dt="2020-07-27T16:15:45.620" v="491" actId="478"/>
          <ac:graphicFrameMkLst>
            <pc:docMk/>
            <pc:sldMk cId="3813476936" sldId="265"/>
            <ac:graphicFrameMk id="13" creationId="{423DA03D-9FAC-49EC-9ADE-4B54B645FBD4}"/>
          </ac:graphicFrameMkLst>
        </pc:graphicFrameChg>
        <pc:graphicFrameChg chg="del">
          <ac:chgData name="Marta Duda-Nyczak" userId="43baca22-602b-497b-a260-38a1aa8b89e9" providerId="ADAL" clId="{5C12B108-3CE3-4594-8E9F-D57A77C8D835}" dt="2020-07-27T16:15:48.776" v="492" actId="478"/>
          <ac:graphicFrameMkLst>
            <pc:docMk/>
            <pc:sldMk cId="3813476936" sldId="265"/>
            <ac:graphicFrameMk id="14" creationId="{EC769800-9904-4478-9FA4-AAFA22827696}"/>
          </ac:graphicFrameMkLst>
        </pc:graphicFrameChg>
      </pc:sldChg>
      <pc:sldChg chg="addSp delSp modSp add">
        <pc:chgData name="Marta Duda-Nyczak" userId="43baca22-602b-497b-a260-38a1aa8b89e9" providerId="ADAL" clId="{5C12B108-3CE3-4594-8E9F-D57A77C8D835}" dt="2020-07-28T17:09:42.688" v="4138" actId="20577"/>
        <pc:sldMkLst>
          <pc:docMk/>
          <pc:sldMk cId="1470764147" sldId="266"/>
        </pc:sldMkLst>
        <pc:spChg chg="mod">
          <ac:chgData name="Marta Duda-Nyczak" userId="43baca22-602b-497b-a260-38a1aa8b89e9" providerId="ADAL" clId="{5C12B108-3CE3-4594-8E9F-D57A77C8D835}" dt="2020-07-28T17:09:42.688" v="4138" actId="20577"/>
          <ac:spMkLst>
            <pc:docMk/>
            <pc:sldMk cId="1470764147" sldId="266"/>
            <ac:spMk id="2" creationId="{00000000-0000-0000-0000-000000000000}"/>
          </ac:spMkLst>
        </pc:spChg>
        <pc:spChg chg="add del mod">
          <ac:chgData name="Marta Duda-Nyczak" userId="43baca22-602b-497b-a260-38a1aa8b89e9" providerId="ADAL" clId="{5C12B108-3CE3-4594-8E9F-D57A77C8D835}" dt="2020-07-27T17:28:06.713" v="1256" actId="478"/>
          <ac:spMkLst>
            <pc:docMk/>
            <pc:sldMk cId="1470764147" sldId="266"/>
            <ac:spMk id="3" creationId="{A111B136-A25D-43FE-B943-6E22C99FA8CB}"/>
          </ac:spMkLst>
        </pc:spChg>
        <pc:spChg chg="mod">
          <ac:chgData name="Marta Duda-Nyczak" userId="43baca22-602b-497b-a260-38a1aa8b89e9" providerId="ADAL" clId="{5C12B108-3CE3-4594-8E9F-D57A77C8D835}" dt="2020-07-27T16:56:08.826" v="712" actId="14100"/>
          <ac:spMkLst>
            <pc:docMk/>
            <pc:sldMk cId="1470764147" sldId="266"/>
            <ac:spMk id="6" creationId="{00000000-0000-0000-0000-000000000000}"/>
          </ac:spMkLst>
        </pc:spChg>
        <pc:spChg chg="add mod">
          <ac:chgData name="Marta Duda-Nyczak" userId="43baca22-602b-497b-a260-38a1aa8b89e9" providerId="ADAL" clId="{5C12B108-3CE3-4594-8E9F-D57A77C8D835}" dt="2020-07-27T21:33:54.045" v="2310" actId="1076"/>
          <ac:spMkLst>
            <pc:docMk/>
            <pc:sldMk cId="1470764147" sldId="266"/>
            <ac:spMk id="7" creationId="{51F8860F-273B-43F3-B8EC-476133CE16D4}"/>
          </ac:spMkLst>
        </pc:spChg>
        <pc:spChg chg="del">
          <ac:chgData name="Marta Duda-Nyczak" userId="43baca22-602b-497b-a260-38a1aa8b89e9" providerId="ADAL" clId="{5C12B108-3CE3-4594-8E9F-D57A77C8D835}" dt="2020-07-27T16:56:18.814" v="715" actId="478"/>
          <ac:spMkLst>
            <pc:docMk/>
            <pc:sldMk cId="1470764147" sldId="266"/>
            <ac:spMk id="9" creationId="{00000000-0000-0000-0000-000000000000}"/>
          </ac:spMkLst>
        </pc:spChg>
        <pc:spChg chg="del">
          <ac:chgData name="Marta Duda-Nyczak" userId="43baca22-602b-497b-a260-38a1aa8b89e9" providerId="ADAL" clId="{5C12B108-3CE3-4594-8E9F-D57A77C8D835}" dt="2020-07-27T16:56:21.959" v="716" actId="478"/>
          <ac:spMkLst>
            <pc:docMk/>
            <pc:sldMk cId="1470764147" sldId="266"/>
            <ac:spMk id="12" creationId="{99D2021D-2F69-4004-BF72-4131AFBBA72E}"/>
          </ac:spMkLst>
        </pc:spChg>
        <pc:spChg chg="add mod">
          <ac:chgData name="Marta Duda-Nyczak" userId="43baca22-602b-497b-a260-38a1aa8b89e9" providerId="ADAL" clId="{5C12B108-3CE3-4594-8E9F-D57A77C8D835}" dt="2020-07-27T21:34:40.221" v="2316" actId="113"/>
          <ac:spMkLst>
            <pc:docMk/>
            <pc:sldMk cId="1470764147" sldId="266"/>
            <ac:spMk id="13" creationId="{C1E74534-9B70-4B9A-A90A-9BC26F6BF349}"/>
          </ac:spMkLst>
        </pc:spChg>
        <pc:graphicFrameChg chg="del">
          <ac:chgData name="Marta Duda-Nyczak" userId="43baca22-602b-497b-a260-38a1aa8b89e9" providerId="ADAL" clId="{5C12B108-3CE3-4594-8E9F-D57A77C8D835}" dt="2020-07-27T16:56:13.383" v="713" actId="478"/>
          <ac:graphicFrameMkLst>
            <pc:docMk/>
            <pc:sldMk cId="1470764147" sldId="266"/>
            <ac:graphicFrameMk id="10" creationId="{00000000-0008-0000-1100-000002000000}"/>
          </ac:graphicFrameMkLst>
        </pc:graphicFrameChg>
        <pc:graphicFrameChg chg="del">
          <ac:chgData name="Marta Duda-Nyczak" userId="43baca22-602b-497b-a260-38a1aa8b89e9" providerId="ADAL" clId="{5C12B108-3CE3-4594-8E9F-D57A77C8D835}" dt="2020-07-27T16:56:15.633" v="714" actId="478"/>
          <ac:graphicFrameMkLst>
            <pc:docMk/>
            <pc:sldMk cId="1470764147" sldId="266"/>
            <ac:graphicFrameMk id="11" creationId="{00000000-0008-0000-1200-000002000000}"/>
          </ac:graphicFrameMkLst>
        </pc:graphicFrameChg>
      </pc:sldChg>
      <pc:sldChg chg="add del">
        <pc:chgData name="Marta Duda-Nyczak" userId="43baca22-602b-497b-a260-38a1aa8b89e9" providerId="ADAL" clId="{5C12B108-3CE3-4594-8E9F-D57A77C8D835}" dt="2020-07-27T23:30:15.744" v="4092" actId="2696"/>
        <pc:sldMkLst>
          <pc:docMk/>
          <pc:sldMk cId="2465161707" sldId="267"/>
        </pc:sldMkLst>
      </pc:sldChg>
      <pc:sldChg chg="delSp modSp add">
        <pc:chgData name="Marta Duda-Nyczak" userId="43baca22-602b-497b-a260-38a1aa8b89e9" providerId="ADAL" clId="{5C12B108-3CE3-4594-8E9F-D57A77C8D835}" dt="2020-07-27T22:24:22.384" v="2377" actId="20577"/>
        <pc:sldMkLst>
          <pc:docMk/>
          <pc:sldMk cId="4020419389" sldId="268"/>
        </pc:sldMkLst>
        <pc:spChg chg="mod">
          <ac:chgData name="Marta Duda-Nyczak" userId="43baca22-602b-497b-a260-38a1aa8b89e9" providerId="ADAL" clId="{5C12B108-3CE3-4594-8E9F-D57A77C8D835}" dt="2020-07-27T22:24:22.384" v="2377" actId="20577"/>
          <ac:spMkLst>
            <pc:docMk/>
            <pc:sldMk cId="4020419389" sldId="268"/>
            <ac:spMk id="2" creationId="{00000000-0000-0000-0000-000000000000}"/>
          </ac:spMkLst>
        </pc:spChg>
        <pc:spChg chg="del">
          <ac:chgData name="Marta Duda-Nyczak" userId="43baca22-602b-497b-a260-38a1aa8b89e9" providerId="ADAL" clId="{5C12B108-3CE3-4594-8E9F-D57A77C8D835}" dt="2020-07-27T21:14:05.828" v="2173" actId="478"/>
          <ac:spMkLst>
            <pc:docMk/>
            <pc:sldMk cId="4020419389" sldId="268"/>
            <ac:spMk id="7" creationId="{51F8860F-273B-43F3-B8EC-476133CE16D4}"/>
          </ac:spMkLst>
        </pc:spChg>
        <pc:spChg chg="mod">
          <ac:chgData name="Marta Duda-Nyczak" userId="43baca22-602b-497b-a260-38a1aa8b89e9" providerId="ADAL" clId="{5C12B108-3CE3-4594-8E9F-D57A77C8D835}" dt="2020-07-27T22:23:52.512" v="2362" actId="20577"/>
          <ac:spMkLst>
            <pc:docMk/>
            <pc:sldMk cId="4020419389" sldId="268"/>
            <ac:spMk id="13" creationId="{C1E74534-9B70-4B9A-A90A-9BC26F6BF349}"/>
          </ac:spMkLst>
        </pc:spChg>
      </pc:sldChg>
      <pc:sldChg chg="modSp add">
        <pc:chgData name="Marta Duda-Nyczak" userId="43baca22-602b-497b-a260-38a1aa8b89e9" providerId="ADAL" clId="{5C12B108-3CE3-4594-8E9F-D57A77C8D835}" dt="2020-07-27T22:35:31.469" v="3054" actId="113"/>
        <pc:sldMkLst>
          <pc:docMk/>
          <pc:sldMk cId="569007592" sldId="269"/>
        </pc:sldMkLst>
        <pc:spChg chg="mod">
          <ac:chgData name="Marta Duda-Nyczak" userId="43baca22-602b-497b-a260-38a1aa8b89e9" providerId="ADAL" clId="{5C12B108-3CE3-4594-8E9F-D57A77C8D835}" dt="2020-07-27T22:26:47.716" v="2461" actId="20577"/>
          <ac:spMkLst>
            <pc:docMk/>
            <pc:sldMk cId="569007592" sldId="269"/>
            <ac:spMk id="2" creationId="{00000000-0000-0000-0000-000000000000}"/>
          </ac:spMkLst>
        </pc:spChg>
        <pc:spChg chg="mod">
          <ac:chgData name="Marta Duda-Nyczak" userId="43baca22-602b-497b-a260-38a1aa8b89e9" providerId="ADAL" clId="{5C12B108-3CE3-4594-8E9F-D57A77C8D835}" dt="2020-07-27T21:31:55.733" v="2307" actId="1035"/>
          <ac:spMkLst>
            <pc:docMk/>
            <pc:sldMk cId="569007592" sldId="269"/>
            <ac:spMk id="6" creationId="{00000000-0000-0000-0000-000000000000}"/>
          </ac:spMkLst>
        </pc:spChg>
        <pc:spChg chg="mod">
          <ac:chgData name="Marta Duda-Nyczak" userId="43baca22-602b-497b-a260-38a1aa8b89e9" providerId="ADAL" clId="{5C12B108-3CE3-4594-8E9F-D57A77C8D835}" dt="2020-07-27T22:35:31.469" v="3054" actId="113"/>
          <ac:spMkLst>
            <pc:docMk/>
            <pc:sldMk cId="569007592" sldId="269"/>
            <ac:spMk id="13" creationId="{C1E74534-9B70-4B9A-A90A-9BC26F6BF349}"/>
          </ac:spMkLst>
        </pc:spChg>
      </pc:sldChg>
      <pc:sldChg chg="modSp add">
        <pc:chgData name="Marta Duda-Nyczak" userId="43baca22-602b-497b-a260-38a1aa8b89e9" providerId="ADAL" clId="{5C12B108-3CE3-4594-8E9F-D57A77C8D835}" dt="2020-07-27T23:31:38.017" v="4111" actId="255"/>
        <pc:sldMkLst>
          <pc:docMk/>
          <pc:sldMk cId="1371563407" sldId="270"/>
        </pc:sldMkLst>
        <pc:spChg chg="mod">
          <ac:chgData name="Marta Duda-Nyczak" userId="43baca22-602b-497b-a260-38a1aa8b89e9" providerId="ADAL" clId="{5C12B108-3CE3-4594-8E9F-D57A77C8D835}" dt="2020-07-27T23:02:57.660" v="3772" actId="20577"/>
          <ac:spMkLst>
            <pc:docMk/>
            <pc:sldMk cId="1371563407" sldId="270"/>
            <ac:spMk id="2" creationId="{00000000-0000-0000-0000-000000000000}"/>
          </ac:spMkLst>
        </pc:spChg>
        <pc:spChg chg="mod">
          <ac:chgData name="Marta Duda-Nyczak" userId="43baca22-602b-497b-a260-38a1aa8b89e9" providerId="ADAL" clId="{5C12B108-3CE3-4594-8E9F-D57A77C8D835}" dt="2020-07-27T22:36:27.388" v="3066" actId="20577"/>
          <ac:spMkLst>
            <pc:docMk/>
            <pc:sldMk cId="1371563407" sldId="270"/>
            <ac:spMk id="6" creationId="{00000000-0000-0000-0000-000000000000}"/>
          </ac:spMkLst>
        </pc:spChg>
        <pc:spChg chg="mod">
          <ac:chgData name="Marta Duda-Nyczak" userId="43baca22-602b-497b-a260-38a1aa8b89e9" providerId="ADAL" clId="{5C12B108-3CE3-4594-8E9F-D57A77C8D835}" dt="2020-07-27T23:31:38.017" v="4111" actId="255"/>
          <ac:spMkLst>
            <pc:docMk/>
            <pc:sldMk cId="1371563407" sldId="270"/>
            <ac:spMk id="13" creationId="{C1E74534-9B70-4B9A-A90A-9BC26F6BF3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a\OneDrive%20-%20United%20Nations\Documents\CELADE\NTA\NTA%20paper%20work%20folder\NTA-LAC_Comparison_File_edit-file_working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a\OneDrive%20-%20United%20Nations\Documents\CELADE\NTA\NTA%20paper%20work%20folder\NTA-LAC_Comparison_File_edit-file_working.xlsm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a\OneDrive%20-%20United%20Nations\Documents\CELADE\NTA\NTA%20paper%20work%20folder\NTA-LAC_Comparison_File_edit-file_working.xlsm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rta\OneDrive%20-%20United%20Nations\Documents\CELADE\NTA\NTA%20paper%20work%20folder\NTA-LAC_Comparison_File_edit-file_working.xlsm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rta\OneDrive%20-%20United%20Nations\Documents\CELADE\NTA\NTA%20paper%20work%20folder\NTA-LAC_scenarios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arta\OneDrive%20-%20United%20Nations\Documents\CELADE\NTA\NTA%20paper%20work%20folder\NTA-LAC_scenarios.xlsm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a\Desktop\NTA%20work%20folder\Support_rati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a\Desktop\NTA%20work%20folder\Support_rati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9778601705284"/>
          <c:y val="4.8888888888888891E-2"/>
          <c:w val="0.75824176222530026"/>
          <c:h val="0.71836784290852529"/>
        </c:manualLayout>
      </c:layout>
      <c:lineChart>
        <c:grouping val="standard"/>
        <c:varyColors val="0"/>
        <c:ser>
          <c:idx val="0"/>
          <c:order val="0"/>
          <c:tx>
            <c:v>Consumption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[1]Gráficas!$B$4:$B$94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'LCD ($PC, rel-PC)'!$BN$5:$BN$95</c:f>
              <c:numCache>
                <c:formatCode>0.000</c:formatCode>
                <c:ptCount val="91"/>
                <c:pt idx="0">
                  <c:v>0.3681948102002307</c:v>
                </c:pt>
                <c:pt idx="1">
                  <c:v>0.35173970450150271</c:v>
                </c:pt>
                <c:pt idx="2">
                  <c:v>0.35951431257258909</c:v>
                </c:pt>
                <c:pt idx="3">
                  <c:v>0.39215828174688677</c:v>
                </c:pt>
                <c:pt idx="4">
                  <c:v>0.44205708419693251</c:v>
                </c:pt>
                <c:pt idx="5">
                  <c:v>0.48448234445042748</c:v>
                </c:pt>
                <c:pt idx="6">
                  <c:v>0.52726119235022728</c:v>
                </c:pt>
                <c:pt idx="7">
                  <c:v>0.55331849777089848</c:v>
                </c:pt>
                <c:pt idx="8">
                  <c:v>0.56894533092638622</c:v>
                </c:pt>
                <c:pt idx="9">
                  <c:v>0.57834490478538436</c:v>
                </c:pt>
                <c:pt idx="10">
                  <c:v>0.59054361848461345</c:v>
                </c:pt>
                <c:pt idx="11">
                  <c:v>0.61101593219007211</c:v>
                </c:pt>
                <c:pt idx="12">
                  <c:v>0.62609830646604914</c:v>
                </c:pt>
                <c:pt idx="13">
                  <c:v>0.64645971221020981</c:v>
                </c:pt>
                <c:pt idx="14">
                  <c:v>0.65880968813996199</c:v>
                </c:pt>
                <c:pt idx="15">
                  <c:v>0.68051939156808716</c:v>
                </c:pt>
                <c:pt idx="16">
                  <c:v>0.70176886625173451</c:v>
                </c:pt>
                <c:pt idx="17">
                  <c:v>0.72691001858750504</c:v>
                </c:pt>
                <c:pt idx="18">
                  <c:v>0.75700659798462344</c:v>
                </c:pt>
                <c:pt idx="19">
                  <c:v>0.78954146619558274</c:v>
                </c:pt>
                <c:pt idx="20">
                  <c:v>0.80557204586878028</c:v>
                </c:pt>
                <c:pt idx="21">
                  <c:v>0.83486884821927276</c:v>
                </c:pt>
                <c:pt idx="22">
                  <c:v>0.84442450766605948</c:v>
                </c:pt>
                <c:pt idx="23">
                  <c:v>0.84960395142580436</c:v>
                </c:pt>
                <c:pt idx="24">
                  <c:v>0.85155367025025686</c:v>
                </c:pt>
                <c:pt idx="25">
                  <c:v>0.86514725187985275</c:v>
                </c:pt>
                <c:pt idx="26">
                  <c:v>0.86467045921387198</c:v>
                </c:pt>
                <c:pt idx="27">
                  <c:v>0.86632842263626431</c:v>
                </c:pt>
                <c:pt idx="28">
                  <c:v>0.87130522925996523</c:v>
                </c:pt>
                <c:pt idx="29">
                  <c:v>0.86782518359541461</c:v>
                </c:pt>
                <c:pt idx="30">
                  <c:v>0.86806536420837721</c:v>
                </c:pt>
                <c:pt idx="31">
                  <c:v>0.85952380385039806</c:v>
                </c:pt>
                <c:pt idx="32">
                  <c:v>0.8580556080814622</c:v>
                </c:pt>
                <c:pt idx="33">
                  <c:v>0.85576997994921844</c:v>
                </c:pt>
                <c:pt idx="34">
                  <c:v>0.85389576509068854</c:v>
                </c:pt>
                <c:pt idx="35">
                  <c:v>0.85315368003123537</c:v>
                </c:pt>
                <c:pt idx="36">
                  <c:v>0.85783254695096711</c:v>
                </c:pt>
                <c:pt idx="37">
                  <c:v>0.84926255016799812</c:v>
                </c:pt>
                <c:pt idx="38">
                  <c:v>0.84726718318145022</c:v>
                </c:pt>
                <c:pt idx="39">
                  <c:v>0.84462172057240803</c:v>
                </c:pt>
                <c:pt idx="40">
                  <c:v>0.84199972248087396</c:v>
                </c:pt>
                <c:pt idx="41">
                  <c:v>0.84137539536302186</c:v>
                </c:pt>
                <c:pt idx="42">
                  <c:v>0.84352120796465901</c:v>
                </c:pt>
                <c:pt idx="43">
                  <c:v>0.84333937936005898</c:v>
                </c:pt>
                <c:pt idx="44">
                  <c:v>0.84640693675015688</c:v>
                </c:pt>
                <c:pt idx="45">
                  <c:v>0.85000018488309625</c:v>
                </c:pt>
                <c:pt idx="46">
                  <c:v>0.85323816026600796</c:v>
                </c:pt>
                <c:pt idx="47">
                  <c:v>0.85669404781388658</c:v>
                </c:pt>
                <c:pt idx="48">
                  <c:v>0.85985066456772385</c:v>
                </c:pt>
                <c:pt idx="49">
                  <c:v>0.86296014403048904</c:v>
                </c:pt>
                <c:pt idx="50">
                  <c:v>0.86589812760622242</c:v>
                </c:pt>
                <c:pt idx="51">
                  <c:v>0.87080558380774664</c:v>
                </c:pt>
                <c:pt idx="52">
                  <c:v>0.87236215306926679</c:v>
                </c:pt>
                <c:pt idx="53">
                  <c:v>0.8766007830454825</c:v>
                </c:pt>
                <c:pt idx="54">
                  <c:v>0.87934940607220535</c:v>
                </c:pt>
                <c:pt idx="55">
                  <c:v>0.8818643620721407</c:v>
                </c:pt>
                <c:pt idx="56">
                  <c:v>0.88487881279741154</c:v>
                </c:pt>
                <c:pt idx="57">
                  <c:v>0.8861145149230012</c:v>
                </c:pt>
                <c:pt idx="58">
                  <c:v>0.88763425085896885</c:v>
                </c:pt>
                <c:pt idx="59">
                  <c:v>0.88833396534805387</c:v>
                </c:pt>
                <c:pt idx="60">
                  <c:v>0.89216235143447231</c:v>
                </c:pt>
                <c:pt idx="61">
                  <c:v>0.89226118007838373</c:v>
                </c:pt>
                <c:pt idx="62">
                  <c:v>0.89100425326319821</c:v>
                </c:pt>
                <c:pt idx="63">
                  <c:v>0.88917792406706053</c:v>
                </c:pt>
                <c:pt idx="64">
                  <c:v>0.88706977758219752</c:v>
                </c:pt>
                <c:pt idx="65">
                  <c:v>0.88951869737754685</c:v>
                </c:pt>
                <c:pt idx="66">
                  <c:v>0.88476948575430669</c:v>
                </c:pt>
                <c:pt idx="67">
                  <c:v>0.87957905028182748</c:v>
                </c:pt>
                <c:pt idx="68">
                  <c:v>0.87523078254955033</c:v>
                </c:pt>
                <c:pt idx="69">
                  <c:v>0.87007597580581064</c:v>
                </c:pt>
                <c:pt idx="70">
                  <c:v>0.86510495373607788</c:v>
                </c:pt>
                <c:pt idx="71">
                  <c:v>0.86144832037586716</c:v>
                </c:pt>
                <c:pt idx="72">
                  <c:v>0.85546925188568168</c:v>
                </c:pt>
                <c:pt idx="73">
                  <c:v>0.8491156572129116</c:v>
                </c:pt>
                <c:pt idx="74">
                  <c:v>0.84503854309826332</c:v>
                </c:pt>
                <c:pt idx="75">
                  <c:v>0.83883711864952715</c:v>
                </c:pt>
                <c:pt idx="76">
                  <c:v>0.83666846006684881</c:v>
                </c:pt>
                <c:pt idx="77">
                  <c:v>0.83228235485551738</c:v>
                </c:pt>
                <c:pt idx="78">
                  <c:v>0.83017435595980538</c:v>
                </c:pt>
                <c:pt idx="79">
                  <c:v>0.83106463793046326</c:v>
                </c:pt>
                <c:pt idx="80">
                  <c:v>0.82892037899947846</c:v>
                </c:pt>
                <c:pt idx="81">
                  <c:v>0.82706781725991352</c:v>
                </c:pt>
                <c:pt idx="82">
                  <c:v>0.82603417560959969</c:v>
                </c:pt>
                <c:pt idx="83">
                  <c:v>0.82783127298943293</c:v>
                </c:pt>
                <c:pt idx="84">
                  <c:v>0.82566297131183608</c:v>
                </c:pt>
                <c:pt idx="85">
                  <c:v>0.82657000470080622</c:v>
                </c:pt>
                <c:pt idx="86">
                  <c:v>0.83016470575315648</c:v>
                </c:pt>
                <c:pt idx="87">
                  <c:v>0.83006440059457631</c:v>
                </c:pt>
                <c:pt idx="88">
                  <c:v>0.83141299803368762</c:v>
                </c:pt>
                <c:pt idx="89">
                  <c:v>0.8361052393259053</c:v>
                </c:pt>
                <c:pt idx="90">
                  <c:v>0.83725405520919371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A1-471E-AAB8-7301F5097C51}"/>
            </c:ext>
          </c:extLst>
        </c:ser>
        <c:ser>
          <c:idx val="1"/>
          <c:order val="1"/>
          <c:tx>
            <c:v>Labour Income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'LCD ($PC, rel-PC)'!$BO$5:$BO$95</c:f>
              <c:numCache>
                <c:formatCode>0.000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-1.7538406713105578E-9</c:v>
                </c:pt>
                <c:pt idx="4">
                  <c:v>2.4695745442625149E-8</c:v>
                </c:pt>
                <c:pt idx="5">
                  <c:v>2.2105809119069277E-4</c:v>
                </c:pt>
                <c:pt idx="6">
                  <c:v>4.8347739656141744E-4</c:v>
                </c:pt>
                <c:pt idx="7">
                  <c:v>9.3662538127606656E-4</c:v>
                </c:pt>
                <c:pt idx="8">
                  <c:v>1.5731947663243293E-3</c:v>
                </c:pt>
                <c:pt idx="9">
                  <c:v>2.3436219209643097E-3</c:v>
                </c:pt>
                <c:pt idx="10">
                  <c:v>3.7491356715378551E-3</c:v>
                </c:pt>
                <c:pt idx="11">
                  <c:v>5.8750545578227084E-3</c:v>
                </c:pt>
                <c:pt idx="12">
                  <c:v>9.7133959660355585E-3</c:v>
                </c:pt>
                <c:pt idx="13">
                  <c:v>1.5981906065769207E-2</c:v>
                </c:pt>
                <c:pt idx="14">
                  <c:v>3.2281474384477461E-2</c:v>
                </c:pt>
                <c:pt idx="15">
                  <c:v>5.5658265486313807E-2</c:v>
                </c:pt>
                <c:pt idx="16">
                  <c:v>8.7060875887956482E-2</c:v>
                </c:pt>
                <c:pt idx="17">
                  <c:v>0.12709385767824236</c:v>
                </c:pt>
                <c:pt idx="18">
                  <c:v>0.17628487296139167</c:v>
                </c:pt>
                <c:pt idx="19">
                  <c:v>0.23478276611803142</c:v>
                </c:pt>
                <c:pt idx="20">
                  <c:v>0.29959118656147771</c:v>
                </c:pt>
                <c:pt idx="21">
                  <c:v>0.36764298660463679</c:v>
                </c:pt>
                <c:pt idx="22">
                  <c:v>0.43784800213767161</c:v>
                </c:pt>
                <c:pt idx="23">
                  <c:v>0.50789059963789973</c:v>
                </c:pt>
                <c:pt idx="24">
                  <c:v>0.57791426107802268</c:v>
                </c:pt>
                <c:pt idx="25">
                  <c:v>0.64701930148899778</c:v>
                </c:pt>
                <c:pt idx="26">
                  <c:v>0.71043100178186125</c:v>
                </c:pt>
                <c:pt idx="27">
                  <c:v>0.76874302154699925</c:v>
                </c:pt>
                <c:pt idx="28">
                  <c:v>0.81986483256375808</c:v>
                </c:pt>
                <c:pt idx="29">
                  <c:v>0.86191316583349309</c:v>
                </c:pt>
                <c:pt idx="30">
                  <c:v>0.89693489647169233</c:v>
                </c:pt>
                <c:pt idx="31">
                  <c:v>0.92603666858631595</c:v>
                </c:pt>
                <c:pt idx="32">
                  <c:v>0.94780277100691424</c:v>
                </c:pt>
                <c:pt idx="33">
                  <c:v>0.96752343702157206</c:v>
                </c:pt>
                <c:pt idx="34">
                  <c:v>0.98475512447905289</c:v>
                </c:pt>
                <c:pt idx="35">
                  <c:v>0.99861655210457678</c:v>
                </c:pt>
                <c:pt idx="36">
                  <c:v>1.0065704510690998</c:v>
                </c:pt>
                <c:pt idx="37">
                  <c:v>1.0129000266400459</c:v>
                </c:pt>
                <c:pt idx="38">
                  <c:v>1.0195466724090385</c:v>
                </c:pt>
                <c:pt idx="39">
                  <c:v>1.0218103165338499</c:v>
                </c:pt>
                <c:pt idx="40">
                  <c:v>1.0272056659150262</c:v>
                </c:pt>
                <c:pt idx="41">
                  <c:v>1.0272705158779281</c:v>
                </c:pt>
                <c:pt idx="42">
                  <c:v>1.0265164055111038</c:v>
                </c:pt>
                <c:pt idx="43">
                  <c:v>1.0263911687387459</c:v>
                </c:pt>
                <c:pt idx="44">
                  <c:v>1.0247125807224955</c:v>
                </c:pt>
                <c:pt idx="45">
                  <c:v>1.0243911171657953</c:v>
                </c:pt>
                <c:pt idx="46">
                  <c:v>1.024382639915939</c:v>
                </c:pt>
                <c:pt idx="47">
                  <c:v>1.019232094902915</c:v>
                </c:pt>
                <c:pt idx="48">
                  <c:v>1.0144893655662264</c:v>
                </c:pt>
                <c:pt idx="49">
                  <c:v>1.0029115293616666</c:v>
                </c:pt>
                <c:pt idx="50">
                  <c:v>0.99075005149202222</c:v>
                </c:pt>
                <c:pt idx="51">
                  <c:v>0.97210587202545218</c:v>
                </c:pt>
                <c:pt idx="52">
                  <c:v>0.95474414015324405</c:v>
                </c:pt>
                <c:pt idx="53">
                  <c:v>0.93284175893875543</c:v>
                </c:pt>
                <c:pt idx="54">
                  <c:v>0.90595816248540539</c:v>
                </c:pt>
                <c:pt idx="55">
                  <c:v>0.87394291345642583</c:v>
                </c:pt>
                <c:pt idx="56">
                  <c:v>0.83698799996458939</c:v>
                </c:pt>
                <c:pt idx="57">
                  <c:v>0.79752676658559118</c:v>
                </c:pt>
                <c:pt idx="58">
                  <c:v>0.75979069087800488</c:v>
                </c:pt>
                <c:pt idx="59">
                  <c:v>0.71672780869387853</c:v>
                </c:pt>
                <c:pt idx="60">
                  <c:v>0.6749491004778273</c:v>
                </c:pt>
                <c:pt idx="61">
                  <c:v>0.62783578017052322</c:v>
                </c:pt>
                <c:pt idx="62">
                  <c:v>0.58221206883931076</c:v>
                </c:pt>
                <c:pt idx="63">
                  <c:v>0.5337978751846052</c:v>
                </c:pt>
                <c:pt idx="64">
                  <c:v>0.48452300968589085</c:v>
                </c:pt>
                <c:pt idx="65">
                  <c:v>0.43848779148787786</c:v>
                </c:pt>
                <c:pt idx="66">
                  <c:v>0.39790220447406915</c:v>
                </c:pt>
                <c:pt idx="67">
                  <c:v>0.35705664247929941</c:v>
                </c:pt>
                <c:pt idx="68">
                  <c:v>0.32191557318995445</c:v>
                </c:pt>
                <c:pt idx="69">
                  <c:v>0.28872653852468205</c:v>
                </c:pt>
                <c:pt idx="70">
                  <c:v>0.25845500840296881</c:v>
                </c:pt>
                <c:pt idx="71">
                  <c:v>0.23081429814405857</c:v>
                </c:pt>
                <c:pt idx="72">
                  <c:v>0.2072219547803078</c:v>
                </c:pt>
                <c:pt idx="73">
                  <c:v>0.18510685561187029</c:v>
                </c:pt>
                <c:pt idx="74">
                  <c:v>0.16346901095705438</c:v>
                </c:pt>
                <c:pt idx="75">
                  <c:v>0.14462588735336018</c:v>
                </c:pt>
                <c:pt idx="76">
                  <c:v>0.12729305993925707</c:v>
                </c:pt>
                <c:pt idx="77">
                  <c:v>0.11297137057221554</c:v>
                </c:pt>
                <c:pt idx="78">
                  <c:v>9.8866152932679585E-2</c:v>
                </c:pt>
                <c:pt idx="79">
                  <c:v>8.6397629032877718E-2</c:v>
                </c:pt>
                <c:pt idx="80">
                  <c:v>7.4147498005185192E-2</c:v>
                </c:pt>
                <c:pt idx="81">
                  <c:v>6.3537229096630329E-2</c:v>
                </c:pt>
                <c:pt idx="82">
                  <c:v>5.4601502591658614E-2</c:v>
                </c:pt>
                <c:pt idx="83">
                  <c:v>4.6496994713934252E-2</c:v>
                </c:pt>
                <c:pt idx="84">
                  <c:v>3.9289343299994409E-2</c:v>
                </c:pt>
                <c:pt idx="85">
                  <c:v>3.2567237298351571E-2</c:v>
                </c:pt>
                <c:pt idx="86">
                  <c:v>2.5843396163742448E-2</c:v>
                </c:pt>
                <c:pt idx="87">
                  <c:v>1.9761911127833598E-2</c:v>
                </c:pt>
                <c:pt idx="88">
                  <c:v>1.3671623080027662E-2</c:v>
                </c:pt>
                <c:pt idx="89">
                  <c:v>9.3277520732222285E-3</c:v>
                </c:pt>
                <c:pt idx="90">
                  <c:v>5.3789747390046664E-3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5A-4E2B-A13C-D33F56983DAA}"/>
            </c:ext>
          </c:extLst>
        </c:ser>
        <c:ser>
          <c:idx val="2"/>
          <c:order val="2"/>
          <c:tx>
            <c:v>Life Cycle Deficit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'LCD ($PC, rel-PC)'!$BP$5:$BP$95</c:f>
              <c:numCache>
                <c:formatCode>0.000</c:formatCode>
                <c:ptCount val="91"/>
                <c:pt idx="0">
                  <c:v>0.3681948102002307</c:v>
                </c:pt>
                <c:pt idx="1">
                  <c:v>0.35173970450150271</c:v>
                </c:pt>
                <c:pt idx="2">
                  <c:v>0.35951431257258909</c:v>
                </c:pt>
                <c:pt idx="3">
                  <c:v>0.39215828350072746</c:v>
                </c:pt>
                <c:pt idx="4">
                  <c:v>0.44205705950118707</c:v>
                </c:pt>
                <c:pt idx="5">
                  <c:v>0.48426128635923676</c:v>
                </c:pt>
                <c:pt idx="6">
                  <c:v>0.52677771495366588</c:v>
                </c:pt>
                <c:pt idx="7">
                  <c:v>0.55238187238962244</c:v>
                </c:pt>
                <c:pt idx="8">
                  <c:v>0.56737213616006188</c:v>
                </c:pt>
                <c:pt idx="9">
                  <c:v>0.57600128286442009</c:v>
                </c:pt>
                <c:pt idx="10">
                  <c:v>0.58679448281307556</c:v>
                </c:pt>
                <c:pt idx="11">
                  <c:v>0.60514087763224944</c:v>
                </c:pt>
                <c:pt idx="12">
                  <c:v>0.61638491050001354</c:v>
                </c:pt>
                <c:pt idx="13">
                  <c:v>0.6304778061444406</c:v>
                </c:pt>
                <c:pt idx="14">
                  <c:v>0.62652821375548451</c:v>
                </c:pt>
                <c:pt idx="15">
                  <c:v>0.62486112608177335</c:v>
                </c:pt>
                <c:pt idx="16">
                  <c:v>0.61470799036377799</c:v>
                </c:pt>
                <c:pt idx="17">
                  <c:v>0.59981616090926271</c:v>
                </c:pt>
                <c:pt idx="18">
                  <c:v>0.58072172502323172</c:v>
                </c:pt>
                <c:pt idx="19">
                  <c:v>0.55475870007755135</c:v>
                </c:pt>
                <c:pt idx="20">
                  <c:v>0.50598085930730252</c:v>
                </c:pt>
                <c:pt idx="21">
                  <c:v>0.46722586161463597</c:v>
                </c:pt>
                <c:pt idx="22">
                  <c:v>0.40657650552838787</c:v>
                </c:pt>
                <c:pt idx="23">
                  <c:v>0.34171335178790463</c:v>
                </c:pt>
                <c:pt idx="24">
                  <c:v>0.27363940917223417</c:v>
                </c:pt>
                <c:pt idx="25">
                  <c:v>0.21812795039085497</c:v>
                </c:pt>
                <c:pt idx="26">
                  <c:v>0.15423945743201073</c:v>
                </c:pt>
                <c:pt idx="27">
                  <c:v>9.7585401089265056E-2</c:v>
                </c:pt>
                <c:pt idx="28">
                  <c:v>5.1440396696207147E-2</c:v>
                </c:pt>
                <c:pt idx="29">
                  <c:v>5.9120177619215175E-3</c:v>
                </c:pt>
                <c:pt idx="30">
                  <c:v>-2.8869532263315123E-2</c:v>
                </c:pt>
                <c:pt idx="31">
                  <c:v>-6.6512864735917887E-2</c:v>
                </c:pt>
                <c:pt idx="32">
                  <c:v>-8.974716292545204E-2</c:v>
                </c:pt>
                <c:pt idx="33">
                  <c:v>-0.11175345707235362</c:v>
                </c:pt>
                <c:pt idx="34">
                  <c:v>-0.13085935938836435</c:v>
                </c:pt>
                <c:pt idx="35">
                  <c:v>-0.14546287207334141</c:v>
                </c:pt>
                <c:pt idx="36">
                  <c:v>-0.1487379041181327</c:v>
                </c:pt>
                <c:pt idx="37">
                  <c:v>-0.16363747647204774</c:v>
                </c:pt>
                <c:pt idx="38">
                  <c:v>-0.17227948922758829</c:v>
                </c:pt>
                <c:pt idx="39">
                  <c:v>-0.17718859596144187</c:v>
                </c:pt>
                <c:pt idx="40">
                  <c:v>-0.1852059434341522</c:v>
                </c:pt>
                <c:pt idx="41">
                  <c:v>-0.1858951205149062</c:v>
                </c:pt>
                <c:pt idx="42">
                  <c:v>-0.18299519754644478</c:v>
                </c:pt>
                <c:pt idx="43">
                  <c:v>-0.18305178937868694</c:v>
                </c:pt>
                <c:pt idx="44">
                  <c:v>-0.17830564397233861</c:v>
                </c:pt>
                <c:pt idx="45">
                  <c:v>-0.17439093228269908</c:v>
                </c:pt>
                <c:pt idx="46">
                  <c:v>-0.17114447964993107</c:v>
                </c:pt>
                <c:pt idx="47">
                  <c:v>-0.16253804708902841</c:v>
                </c:pt>
                <c:pt idx="48">
                  <c:v>-0.15463870099850252</c:v>
                </c:pt>
                <c:pt idx="49">
                  <c:v>-0.13995138533117757</c:v>
                </c:pt>
                <c:pt idx="50">
                  <c:v>-0.1248519238857998</c:v>
                </c:pt>
                <c:pt idx="51">
                  <c:v>-0.10130028821770554</c:v>
                </c:pt>
                <c:pt idx="52">
                  <c:v>-8.2381987083977259E-2</c:v>
                </c:pt>
                <c:pt idx="53">
                  <c:v>-5.6240975893272926E-2</c:v>
                </c:pt>
                <c:pt idx="54">
                  <c:v>-2.6608756413200041E-2</c:v>
                </c:pt>
                <c:pt idx="55">
                  <c:v>7.9214486157148656E-3</c:v>
                </c:pt>
                <c:pt idx="56">
                  <c:v>4.7890812832822149E-2</c:v>
                </c:pt>
                <c:pt idx="57">
                  <c:v>8.8587748337410011E-2</c:v>
                </c:pt>
                <c:pt idx="58">
                  <c:v>0.12784355998096397</c:v>
                </c:pt>
                <c:pt idx="59">
                  <c:v>0.17160615665417533</c:v>
                </c:pt>
                <c:pt idx="60">
                  <c:v>0.21721325095664501</c:v>
                </c:pt>
                <c:pt idx="61">
                  <c:v>0.26442539990786051</c:v>
                </c:pt>
                <c:pt idx="62">
                  <c:v>0.30879218442388745</c:v>
                </c:pt>
                <c:pt idx="63">
                  <c:v>0.35538004888245533</c:v>
                </c:pt>
                <c:pt idx="64">
                  <c:v>0.40254676789630667</c:v>
                </c:pt>
                <c:pt idx="65">
                  <c:v>0.45103090588966899</c:v>
                </c:pt>
                <c:pt idx="66">
                  <c:v>0.48686728128023754</c:v>
                </c:pt>
                <c:pt idx="67">
                  <c:v>0.52252240780252812</c:v>
                </c:pt>
                <c:pt idx="68">
                  <c:v>0.55331520935959588</c:v>
                </c:pt>
                <c:pt idx="69">
                  <c:v>0.58134943728112853</c:v>
                </c:pt>
                <c:pt idx="70">
                  <c:v>0.60664994533310912</c:v>
                </c:pt>
                <c:pt idx="71">
                  <c:v>0.63063402223180853</c:v>
                </c:pt>
                <c:pt idx="72">
                  <c:v>0.64824729710537388</c:v>
                </c:pt>
                <c:pt idx="73">
                  <c:v>0.66400880160104125</c:v>
                </c:pt>
                <c:pt idx="74">
                  <c:v>0.68156953214120897</c:v>
                </c:pt>
                <c:pt idx="75">
                  <c:v>0.69421123129616702</c:v>
                </c:pt>
                <c:pt idx="76">
                  <c:v>0.7093754001275917</c:v>
                </c:pt>
                <c:pt idx="77">
                  <c:v>0.71931098428330187</c:v>
                </c:pt>
                <c:pt idx="78">
                  <c:v>0.73130820302712585</c:v>
                </c:pt>
                <c:pt idx="79">
                  <c:v>0.74466700889758553</c:v>
                </c:pt>
                <c:pt idx="80">
                  <c:v>0.75477288099429329</c:v>
                </c:pt>
                <c:pt idx="81">
                  <c:v>0.76353058816328323</c:v>
                </c:pt>
                <c:pt idx="82">
                  <c:v>0.77143267301794105</c:v>
                </c:pt>
                <c:pt idx="83">
                  <c:v>0.78133427827549873</c:v>
                </c:pt>
                <c:pt idx="84">
                  <c:v>0.78637362801184163</c:v>
                </c:pt>
                <c:pt idx="85">
                  <c:v>0.79400276740245468</c:v>
                </c:pt>
                <c:pt idx="86">
                  <c:v>0.80432130958941406</c:v>
                </c:pt>
                <c:pt idx="87">
                  <c:v>0.81030248946674277</c:v>
                </c:pt>
                <c:pt idx="88">
                  <c:v>0.81774137495365995</c:v>
                </c:pt>
                <c:pt idx="89">
                  <c:v>0.82677748725268307</c:v>
                </c:pt>
                <c:pt idx="90">
                  <c:v>0.8318750804701891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5A-4E2B-A13C-D33F56983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5658992"/>
        <c:axId val="-1995647568"/>
      </c:lineChart>
      <c:catAx>
        <c:axId val="-199565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995647568"/>
        <c:crosses val="autoZero"/>
        <c:auto val="1"/>
        <c:lblAlgn val="ctr"/>
        <c:lblOffset val="100"/>
        <c:tickLblSkip val="10"/>
        <c:noMultiLvlLbl val="0"/>
      </c:catAx>
      <c:valAx>
        <c:axId val="-1995647568"/>
        <c:scaling>
          <c:orientation val="minMax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Relative to the average of labor income between 30 and 49 years</a:t>
                </a:r>
              </a:p>
            </c:rich>
          </c:tx>
          <c:layout>
            <c:manualLayout>
              <c:xMode val="edge"/>
              <c:yMode val="edge"/>
              <c:x val="2.6595780386786693E-3"/>
              <c:y val="8.12020025274618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99565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57072184960811E-2"/>
          <c:y val="0.88971420518029321"/>
          <c:w val="0.9"/>
          <c:h val="8.1116526442853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65996518194598"/>
          <c:y val="4.8888888888888891E-2"/>
          <c:w val="0.76207940616414171"/>
          <c:h val="0.74243812743746029"/>
        </c:manualLayout>
      </c:layout>
      <c:lineChart>
        <c:grouping val="standard"/>
        <c:varyColors val="0"/>
        <c:ser>
          <c:idx val="0"/>
          <c:order val="0"/>
          <c:tx>
            <c:v>Consumption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[1]Gráficas!$B$4:$B$94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'LCD ($AG, rel-AG)'!$BN$5:$BN$95</c:f>
              <c:numCache>
                <c:formatCode>0.000</c:formatCode>
                <c:ptCount val="91"/>
                <c:pt idx="0">
                  <c:v>0.52905812784531325</c:v>
                </c:pt>
                <c:pt idx="1">
                  <c:v>0.49977007312042376</c:v>
                </c:pt>
                <c:pt idx="2">
                  <c:v>0.50936339538133202</c:v>
                </c:pt>
                <c:pt idx="3">
                  <c:v>0.55113211058936928</c:v>
                </c:pt>
                <c:pt idx="4">
                  <c:v>0.6110282247685751</c:v>
                </c:pt>
                <c:pt idx="5">
                  <c:v>0.67967158963472851</c:v>
                </c:pt>
                <c:pt idx="6">
                  <c:v>0.73010685904650774</c:v>
                </c:pt>
                <c:pt idx="7">
                  <c:v>0.7900972617752795</c:v>
                </c:pt>
                <c:pt idx="8">
                  <c:v>0.81367061673376218</c:v>
                </c:pt>
                <c:pt idx="9">
                  <c:v>0.83042640278187041</c:v>
                </c:pt>
                <c:pt idx="10">
                  <c:v>0.8570786159196262</c:v>
                </c:pt>
                <c:pt idx="11">
                  <c:v>0.89800519010701207</c:v>
                </c:pt>
                <c:pt idx="12">
                  <c:v>0.9304287981887438</c:v>
                </c:pt>
                <c:pt idx="13">
                  <c:v>0.95894637688440021</c:v>
                </c:pt>
                <c:pt idx="14">
                  <c:v>0.99095147057116362</c:v>
                </c:pt>
                <c:pt idx="15">
                  <c:v>1.0170516497455027</c:v>
                </c:pt>
                <c:pt idx="16">
                  <c:v>1.0476991259373833</c:v>
                </c:pt>
                <c:pt idx="17">
                  <c:v>1.0777081167973681</c:v>
                </c:pt>
                <c:pt idx="18">
                  <c:v>1.1030883593891985</c:v>
                </c:pt>
                <c:pt idx="19">
                  <c:v>1.1322295315830675</c:v>
                </c:pt>
                <c:pt idx="20">
                  <c:v>1.1847009902822212</c:v>
                </c:pt>
                <c:pt idx="21">
                  <c:v>1.1795138332151083</c:v>
                </c:pt>
                <c:pt idx="22">
                  <c:v>1.1862948534541227</c:v>
                </c:pt>
                <c:pt idx="23">
                  <c:v>1.1979889240058958</c:v>
                </c:pt>
                <c:pt idx="24">
                  <c:v>1.1721922764380772</c:v>
                </c:pt>
                <c:pt idx="25">
                  <c:v>1.1555682178745414</c:v>
                </c:pt>
                <c:pt idx="26">
                  <c:v>1.1486857781148603</c:v>
                </c:pt>
                <c:pt idx="27">
                  <c:v>1.1356543567910724</c:v>
                </c:pt>
                <c:pt idx="28">
                  <c:v>1.1126658809612624</c:v>
                </c:pt>
                <c:pt idx="29">
                  <c:v>1.0865036783897677</c:v>
                </c:pt>
                <c:pt idx="30">
                  <c:v>1.0785499214285363</c:v>
                </c:pt>
                <c:pt idx="31">
                  <c:v>1.0184180555709097</c:v>
                </c:pt>
                <c:pt idx="32">
                  <c:v>1.0152257606731281</c:v>
                </c:pt>
                <c:pt idx="33">
                  <c:v>0.98779011306032094</c:v>
                </c:pt>
                <c:pt idx="34">
                  <c:v>0.95478521468956379</c:v>
                </c:pt>
                <c:pt idx="35">
                  <c:v>0.92682106937580788</c:v>
                </c:pt>
                <c:pt idx="36">
                  <c:v>0.90460966583989921</c:v>
                </c:pt>
                <c:pt idx="37">
                  <c:v>0.8673526303689536</c:v>
                </c:pt>
                <c:pt idx="38">
                  <c:v>0.86760895534382387</c:v>
                </c:pt>
                <c:pt idx="39">
                  <c:v>0.84841704483860902</c:v>
                </c:pt>
                <c:pt idx="40">
                  <c:v>0.83251689577993171</c:v>
                </c:pt>
                <c:pt idx="41">
                  <c:v>0.80115861467347271</c:v>
                </c:pt>
                <c:pt idx="42">
                  <c:v>0.80289804698490719</c:v>
                </c:pt>
                <c:pt idx="43">
                  <c:v>0.78353361237793318</c:v>
                </c:pt>
                <c:pt idx="44">
                  <c:v>0.75239579897580589</c:v>
                </c:pt>
                <c:pt idx="45">
                  <c:v>0.76357159747062142</c:v>
                </c:pt>
                <c:pt idx="46">
                  <c:v>0.75518250919598784</c:v>
                </c:pt>
                <c:pt idx="47">
                  <c:v>0.74540572095941493</c:v>
                </c:pt>
                <c:pt idx="48">
                  <c:v>0.71892582001450756</c:v>
                </c:pt>
                <c:pt idx="49">
                  <c:v>0.69619651400474336</c:v>
                </c:pt>
                <c:pt idx="50">
                  <c:v>0.68718774370956937</c:v>
                </c:pt>
                <c:pt idx="51">
                  <c:v>0.66974600066397572</c:v>
                </c:pt>
                <c:pt idx="52">
                  <c:v>0.66234857650733436</c:v>
                </c:pt>
                <c:pt idx="53">
                  <c:v>0.65203455935749755</c:v>
                </c:pt>
                <c:pt idx="54">
                  <c:v>0.63095516869389734</c:v>
                </c:pt>
                <c:pt idx="55">
                  <c:v>0.60416599356163181</c:v>
                </c:pt>
                <c:pt idx="56">
                  <c:v>0.58604814495053148</c:v>
                </c:pt>
                <c:pt idx="57">
                  <c:v>0.55916061103770187</c:v>
                </c:pt>
                <c:pt idx="58">
                  <c:v>0.538173814914639</c:v>
                </c:pt>
                <c:pt idx="59">
                  <c:v>0.52042384435725075</c:v>
                </c:pt>
                <c:pt idx="60">
                  <c:v>0.50481023734700625</c:v>
                </c:pt>
                <c:pt idx="61">
                  <c:v>0.48164918376239996</c:v>
                </c:pt>
                <c:pt idx="62">
                  <c:v>0.45683571537962803</c:v>
                </c:pt>
                <c:pt idx="63">
                  <c:v>0.41865987477088729</c:v>
                </c:pt>
                <c:pt idx="64">
                  <c:v>0.40976777608448722</c:v>
                </c:pt>
                <c:pt idx="65">
                  <c:v>0.40311028950213057</c:v>
                </c:pt>
                <c:pt idx="66">
                  <c:v>0.36581385789370024</c:v>
                </c:pt>
                <c:pt idx="67">
                  <c:v>0.34842500525087339</c:v>
                </c:pt>
                <c:pt idx="68">
                  <c:v>0.33401350799640117</c:v>
                </c:pt>
                <c:pt idx="69">
                  <c:v>0.30944197201241502</c:v>
                </c:pt>
                <c:pt idx="70">
                  <c:v>0.301132029314231</c:v>
                </c:pt>
                <c:pt idx="71">
                  <c:v>0.27907026172382027</c:v>
                </c:pt>
                <c:pt idx="72">
                  <c:v>0.26164622043451025</c:v>
                </c:pt>
                <c:pt idx="73">
                  <c:v>0.24418603854473844</c:v>
                </c:pt>
                <c:pt idx="74">
                  <c:v>0.22624963242959603</c:v>
                </c:pt>
                <c:pt idx="75">
                  <c:v>0.20795346999289568</c:v>
                </c:pt>
                <c:pt idx="76">
                  <c:v>0.19159180298939557</c:v>
                </c:pt>
                <c:pt idx="77">
                  <c:v>0.1766956698850182</c:v>
                </c:pt>
                <c:pt idx="78">
                  <c:v>0.16577152320249811</c:v>
                </c:pt>
                <c:pt idx="79">
                  <c:v>0.14879203009432335</c:v>
                </c:pt>
                <c:pt idx="80">
                  <c:v>0.14126420692715105</c:v>
                </c:pt>
                <c:pt idx="81">
                  <c:v>0.12761429098583169</c:v>
                </c:pt>
                <c:pt idx="82">
                  <c:v>0.12174496206215846</c:v>
                </c:pt>
                <c:pt idx="83">
                  <c:v>0.10444958218773799</c:v>
                </c:pt>
                <c:pt idx="84">
                  <c:v>9.7659709946801496E-2</c:v>
                </c:pt>
                <c:pt idx="85">
                  <c:v>9.1006256189904239E-2</c:v>
                </c:pt>
                <c:pt idx="86">
                  <c:v>7.320644467196348E-2</c:v>
                </c:pt>
                <c:pt idx="87">
                  <c:v>6.2226340212908515E-2</c:v>
                </c:pt>
                <c:pt idx="88">
                  <c:v>5.7120588658834348E-2</c:v>
                </c:pt>
                <c:pt idx="89">
                  <c:v>4.8647647298431823E-2</c:v>
                </c:pt>
                <c:pt idx="90">
                  <c:v>0.18769563890402483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7A1-471E-AAB8-7301F5097C51}"/>
            </c:ext>
          </c:extLst>
        </c:ser>
        <c:ser>
          <c:idx val="1"/>
          <c:order val="1"/>
          <c:tx>
            <c:v>Labour Income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'LCD ($AG, rel-AG)'!$BO$5:$BO$95</c:f>
              <c:numCache>
                <c:formatCode>0.000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-1.6837241468903931E-9</c:v>
                </c:pt>
                <c:pt idx="4">
                  <c:v>2.3767491847492706E-8</c:v>
                </c:pt>
                <c:pt idx="5">
                  <c:v>3.4106998436438335E-4</c:v>
                </c:pt>
                <c:pt idx="6">
                  <c:v>7.2361309000259209E-4</c:v>
                </c:pt>
                <c:pt idx="7">
                  <c:v>1.5085401844013105E-3</c:v>
                </c:pt>
                <c:pt idx="8">
                  <c:v>2.5444313111240967E-3</c:v>
                </c:pt>
                <c:pt idx="9">
                  <c:v>3.8042475134588429E-3</c:v>
                </c:pt>
                <c:pt idx="10">
                  <c:v>6.2977185360715161E-3</c:v>
                </c:pt>
                <c:pt idx="11">
                  <c:v>9.8531184380962998E-3</c:v>
                </c:pt>
                <c:pt idx="12">
                  <c:v>1.6356468622217957E-2</c:v>
                </c:pt>
                <c:pt idx="13">
                  <c:v>2.6280658205660463E-2</c:v>
                </c:pt>
                <c:pt idx="14">
                  <c:v>5.2030576966005673E-2</c:v>
                </c:pt>
                <c:pt idx="15">
                  <c:v>8.6381314989052882E-2</c:v>
                </c:pt>
                <c:pt idx="16">
                  <c:v>0.13298292063809972</c:v>
                </c:pt>
                <c:pt idx="17">
                  <c:v>0.19078659006599585</c:v>
                </c:pt>
                <c:pt idx="18">
                  <c:v>0.25934666034261894</c:v>
                </c:pt>
                <c:pt idx="19">
                  <c:v>0.33880250901972164</c:v>
                </c:pt>
                <c:pt idx="20">
                  <c:v>0.43816871834028348</c:v>
                </c:pt>
                <c:pt idx="21">
                  <c:v>0.51986527674418803</c:v>
                </c:pt>
                <c:pt idx="22">
                  <c:v>0.61319056122766447</c:v>
                </c:pt>
                <c:pt idx="23">
                  <c:v>0.70993419710414085</c:v>
                </c:pt>
                <c:pt idx="24">
                  <c:v>0.79123083212663137</c:v>
                </c:pt>
                <c:pt idx="25">
                  <c:v>0.8628234669328263</c:v>
                </c:pt>
                <c:pt idx="26">
                  <c:v>0.93905099918899548</c:v>
                </c:pt>
                <c:pt idx="27">
                  <c:v>1.0039882429594464</c:v>
                </c:pt>
                <c:pt idx="28">
                  <c:v>1.0445168614163198</c:v>
                </c:pt>
                <c:pt idx="29">
                  <c:v>1.0749516363992444</c:v>
                </c:pt>
                <c:pt idx="30">
                  <c:v>1.1062886395508815</c:v>
                </c:pt>
                <c:pt idx="31">
                  <c:v>1.0959549362278507</c:v>
                </c:pt>
                <c:pt idx="32">
                  <c:v>1.1158140279704067</c:v>
                </c:pt>
                <c:pt idx="33">
                  <c:v>1.1129870315653241</c:v>
                </c:pt>
                <c:pt idx="34">
                  <c:v>1.0998298676387988</c:v>
                </c:pt>
                <c:pt idx="35">
                  <c:v>1.0853340560606881</c:v>
                </c:pt>
                <c:pt idx="36">
                  <c:v>1.0622298153800398</c:v>
                </c:pt>
                <c:pt idx="37">
                  <c:v>1.0356999261523518</c:v>
                </c:pt>
                <c:pt idx="38">
                  <c:v>1.041866639812884</c:v>
                </c:pt>
                <c:pt idx="39">
                  <c:v>1.0240858207877988</c:v>
                </c:pt>
                <c:pt idx="40">
                  <c:v>1.0123971510782126</c:v>
                </c:pt>
                <c:pt idx="41">
                  <c:v>0.97724252941408218</c:v>
                </c:pt>
                <c:pt idx="42">
                  <c:v>0.97494605570583404</c:v>
                </c:pt>
                <c:pt idx="43">
                  <c:v>0.95305834849748194</c:v>
                </c:pt>
                <c:pt idx="44">
                  <c:v>0.91384840800938449</c:v>
                </c:pt>
                <c:pt idx="45">
                  <c:v>0.9222292539180964</c:v>
                </c:pt>
                <c:pt idx="46">
                  <c:v>0.90928701386675803</c:v>
                </c:pt>
                <c:pt idx="47">
                  <c:v>0.88957671751458156</c:v>
                </c:pt>
                <c:pt idx="48">
                  <c:v>0.8527614734446658</c:v>
                </c:pt>
                <c:pt idx="49">
                  <c:v>0.81456228740387959</c:v>
                </c:pt>
                <c:pt idx="50">
                  <c:v>0.79260715529961367</c:v>
                </c:pt>
                <c:pt idx="51">
                  <c:v>0.75453312265828054</c:v>
                </c:pt>
                <c:pt idx="52">
                  <c:v>0.73400529971271977</c:v>
                </c:pt>
                <c:pt idx="53">
                  <c:v>0.70411542584404663</c:v>
                </c:pt>
                <c:pt idx="54">
                  <c:v>0.66070883603689323</c:v>
                </c:pt>
                <c:pt idx="55">
                  <c:v>0.60921649371906816</c:v>
                </c:pt>
                <c:pt idx="56">
                  <c:v>0.56399234049132529</c:v>
                </c:pt>
                <c:pt idx="57">
                  <c:v>0.5117834904914017</c:v>
                </c:pt>
                <c:pt idx="58">
                  <c:v>0.46933434777652544</c:v>
                </c:pt>
                <c:pt idx="59">
                  <c:v>0.42822205087942783</c:v>
                </c:pt>
                <c:pt idx="60">
                  <c:v>0.3904231871674661</c:v>
                </c:pt>
                <c:pt idx="61">
                  <c:v>0.34639089464426198</c:v>
                </c:pt>
                <c:pt idx="62">
                  <c:v>0.3052899480235044</c:v>
                </c:pt>
                <c:pt idx="63">
                  <c:v>0.25465060959481189</c:v>
                </c:pt>
                <c:pt idx="64">
                  <c:v>0.2281431747220882</c:v>
                </c:pt>
                <c:pt idx="65">
                  <c:v>0.20386115826342385</c:v>
                </c:pt>
                <c:pt idx="66">
                  <c:v>0.16550922441106061</c:v>
                </c:pt>
                <c:pt idx="67">
                  <c:v>0.14164309003325853</c:v>
                </c:pt>
                <c:pt idx="68">
                  <c:v>0.12319563358253242</c:v>
                </c:pt>
                <c:pt idx="69">
                  <c:v>0.10165880217351934</c:v>
                </c:pt>
                <c:pt idx="70">
                  <c:v>9.0983859867117961E-2</c:v>
                </c:pt>
                <c:pt idx="71">
                  <c:v>7.4917251262212992E-2</c:v>
                </c:pt>
                <c:pt idx="72">
                  <c:v>6.3868448857915747E-2</c:v>
                </c:pt>
                <c:pt idx="73">
                  <c:v>5.3744276148096647E-2</c:v>
                </c:pt>
                <c:pt idx="74">
                  <c:v>4.3659004710884783E-2</c:v>
                </c:pt>
                <c:pt idx="75">
                  <c:v>3.5270423058725381E-2</c:v>
                </c:pt>
                <c:pt idx="76">
                  <c:v>2.8163884899305512E-2</c:v>
                </c:pt>
                <c:pt idx="77">
                  <c:v>2.3093371360914085E-2</c:v>
                </c:pt>
                <c:pt idx="78">
                  <c:v>1.9374177463497348E-2</c:v>
                </c:pt>
                <c:pt idx="79">
                  <c:v>1.4585865728373962E-2</c:v>
                </c:pt>
                <c:pt idx="80">
                  <c:v>1.2354497678527806E-2</c:v>
                </c:pt>
                <c:pt idx="81">
                  <c:v>9.4317823944758787E-3</c:v>
                </c:pt>
                <c:pt idx="82">
                  <c:v>8.1889080786065275E-3</c:v>
                </c:pt>
                <c:pt idx="83">
                  <c:v>5.5947699880150564E-3</c:v>
                </c:pt>
                <c:pt idx="84">
                  <c:v>4.6466772065101008E-3</c:v>
                </c:pt>
                <c:pt idx="85">
                  <c:v>3.7147367346024134E-3</c:v>
                </c:pt>
                <c:pt idx="86">
                  <c:v>2.1478114167889041E-3</c:v>
                </c:pt>
                <c:pt idx="87">
                  <c:v>1.4454286119181081E-3</c:v>
                </c:pt>
                <c:pt idx="88">
                  <c:v>9.1148556291061609E-4</c:v>
                </c:pt>
                <c:pt idx="89">
                  <c:v>5.374867968275589E-4</c:v>
                </c:pt>
                <c:pt idx="90">
                  <c:v>1.2740128335033479E-3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238-4D2D-9DE0-B9B8E4375FC4}"/>
            </c:ext>
          </c:extLst>
        </c:ser>
        <c:ser>
          <c:idx val="2"/>
          <c:order val="2"/>
          <c:tx>
            <c:v>Life Cycle Deficit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'LCD ($AG, rel-AG)'!$BP$5:$BP$95</c:f>
              <c:numCache>
                <c:formatCode>0.000</c:formatCode>
                <c:ptCount val="91"/>
                <c:pt idx="0">
                  <c:v>0.52905812784531325</c:v>
                </c:pt>
                <c:pt idx="1">
                  <c:v>0.49977007312042376</c:v>
                </c:pt>
                <c:pt idx="2">
                  <c:v>0.50936339538133202</c:v>
                </c:pt>
                <c:pt idx="3">
                  <c:v>0.55113211227309333</c:v>
                </c:pt>
                <c:pt idx="4">
                  <c:v>0.61102820100108324</c:v>
                </c:pt>
                <c:pt idx="5">
                  <c:v>0.67933051965036417</c:v>
                </c:pt>
                <c:pt idx="6">
                  <c:v>0.72938324595650506</c:v>
                </c:pt>
                <c:pt idx="7">
                  <c:v>0.78858872159087823</c:v>
                </c:pt>
                <c:pt idx="8">
                  <c:v>0.81112618542263792</c:v>
                </c:pt>
                <c:pt idx="9">
                  <c:v>0.82662215526841154</c:v>
                </c:pt>
                <c:pt idx="10">
                  <c:v>0.85078089738355467</c:v>
                </c:pt>
                <c:pt idx="11">
                  <c:v>0.88815207166891563</c:v>
                </c:pt>
                <c:pt idx="12">
                  <c:v>0.91407232956652573</c:v>
                </c:pt>
                <c:pt idx="13">
                  <c:v>0.93266571867873993</c:v>
                </c:pt>
                <c:pt idx="14">
                  <c:v>0.93892089360515807</c:v>
                </c:pt>
                <c:pt idx="15">
                  <c:v>0.93067033475644967</c:v>
                </c:pt>
                <c:pt idx="16">
                  <c:v>0.91471620529928344</c:v>
                </c:pt>
                <c:pt idx="17">
                  <c:v>0.88692152673137237</c:v>
                </c:pt>
                <c:pt idx="18">
                  <c:v>0.84374169904657992</c:v>
                </c:pt>
                <c:pt idx="19">
                  <c:v>0.7934270225633453</c:v>
                </c:pt>
                <c:pt idx="20">
                  <c:v>0.7465322719419375</c:v>
                </c:pt>
                <c:pt idx="21">
                  <c:v>0.65964855647092024</c:v>
                </c:pt>
                <c:pt idx="22">
                  <c:v>0.5731042922264582</c:v>
                </c:pt>
                <c:pt idx="23">
                  <c:v>0.48805472690175505</c:v>
                </c:pt>
                <c:pt idx="24">
                  <c:v>0.38096144431144585</c:v>
                </c:pt>
                <c:pt idx="25">
                  <c:v>0.29274475094171482</c:v>
                </c:pt>
                <c:pt idx="26">
                  <c:v>0.20963477892586488</c:v>
                </c:pt>
                <c:pt idx="27">
                  <c:v>0.13166611383162605</c:v>
                </c:pt>
                <c:pt idx="28">
                  <c:v>6.8149019544942527E-2</c:v>
                </c:pt>
                <c:pt idx="29">
                  <c:v>1.1552041990523195E-2</c:v>
                </c:pt>
                <c:pt idx="30">
                  <c:v>-2.77387181223454E-2</c:v>
                </c:pt>
                <c:pt idx="31">
                  <c:v>-7.7536880656941115E-2</c:v>
                </c:pt>
                <c:pt idx="32">
                  <c:v>-0.10058826729727874</c:v>
                </c:pt>
                <c:pt idx="33">
                  <c:v>-0.12519691850500289</c:v>
                </c:pt>
                <c:pt idx="34">
                  <c:v>-0.14504465294923491</c:v>
                </c:pt>
                <c:pt idx="35">
                  <c:v>-0.15851298668488015</c:v>
                </c:pt>
                <c:pt idx="36">
                  <c:v>-0.15762014954014053</c:v>
                </c:pt>
                <c:pt idx="37">
                  <c:v>-0.16834729578339802</c:v>
                </c:pt>
                <c:pt idx="38">
                  <c:v>-0.1742576844690604</c:v>
                </c:pt>
                <c:pt idx="39">
                  <c:v>-0.17566877594918989</c:v>
                </c:pt>
                <c:pt idx="40">
                  <c:v>-0.17988025529828094</c:v>
                </c:pt>
                <c:pt idx="41">
                  <c:v>-0.1760839147406093</c:v>
                </c:pt>
                <c:pt idx="42">
                  <c:v>-0.17204800872092671</c:v>
                </c:pt>
                <c:pt idx="43">
                  <c:v>-0.16952473611954882</c:v>
                </c:pt>
                <c:pt idx="44">
                  <c:v>-0.16145260903357847</c:v>
                </c:pt>
                <c:pt idx="45">
                  <c:v>-0.1586576564474752</c:v>
                </c:pt>
                <c:pt idx="46">
                  <c:v>-0.15410450467077019</c:v>
                </c:pt>
                <c:pt idx="47">
                  <c:v>-0.14417099655516663</c:v>
                </c:pt>
                <c:pt idx="48">
                  <c:v>-0.13383565343015824</c:v>
                </c:pt>
                <c:pt idx="49">
                  <c:v>-0.11836577339913604</c:v>
                </c:pt>
                <c:pt idx="50">
                  <c:v>-0.10541941159004431</c:v>
                </c:pt>
                <c:pt idx="51">
                  <c:v>-8.4787121994304715E-2</c:v>
                </c:pt>
                <c:pt idx="52">
                  <c:v>-7.165672320538552E-2</c:v>
                </c:pt>
                <c:pt idx="53">
                  <c:v>-5.2080866486549068E-2</c:v>
                </c:pt>
                <c:pt idx="54">
                  <c:v>-2.9753667342995848E-2</c:v>
                </c:pt>
                <c:pt idx="55">
                  <c:v>-5.0505001574362067E-3</c:v>
                </c:pt>
                <c:pt idx="56">
                  <c:v>2.2055804459206123E-2</c:v>
                </c:pt>
                <c:pt idx="57">
                  <c:v>4.7377120546300187E-2</c:v>
                </c:pt>
                <c:pt idx="58">
                  <c:v>6.8839467138113508E-2</c:v>
                </c:pt>
                <c:pt idx="59">
                  <c:v>9.2201793477822855E-2</c:v>
                </c:pt>
                <c:pt idx="60">
                  <c:v>0.11438705017954014</c:v>
                </c:pt>
                <c:pt idx="61">
                  <c:v>0.13525828911813792</c:v>
                </c:pt>
                <c:pt idx="62">
                  <c:v>0.15154576735612377</c:v>
                </c:pt>
                <c:pt idx="63">
                  <c:v>0.16400926517607542</c:v>
                </c:pt>
                <c:pt idx="64">
                  <c:v>0.18162460136239905</c:v>
                </c:pt>
                <c:pt idx="65">
                  <c:v>0.19924913123870672</c:v>
                </c:pt>
                <c:pt idx="66">
                  <c:v>0.20030463348263958</c:v>
                </c:pt>
                <c:pt idx="67">
                  <c:v>0.20678191521761485</c:v>
                </c:pt>
                <c:pt idx="68">
                  <c:v>0.21081787441386868</c:v>
                </c:pt>
                <c:pt idx="69">
                  <c:v>0.20778316983889572</c:v>
                </c:pt>
                <c:pt idx="70">
                  <c:v>0.21014816944711306</c:v>
                </c:pt>
                <c:pt idx="71">
                  <c:v>0.2041530104616073</c:v>
                </c:pt>
                <c:pt idx="72">
                  <c:v>0.19777777157659446</c:v>
                </c:pt>
                <c:pt idx="73">
                  <c:v>0.19044176239664176</c:v>
                </c:pt>
                <c:pt idx="74">
                  <c:v>0.18259062771871132</c:v>
                </c:pt>
                <c:pt idx="75">
                  <c:v>0.1726830469341703</c:v>
                </c:pt>
                <c:pt idx="76">
                  <c:v>0.16342791809009005</c:v>
                </c:pt>
                <c:pt idx="77">
                  <c:v>0.15360229852410409</c:v>
                </c:pt>
                <c:pt idx="78">
                  <c:v>0.14639734573900079</c:v>
                </c:pt>
                <c:pt idx="79">
                  <c:v>0.1342061643659494</c:v>
                </c:pt>
                <c:pt idx="80">
                  <c:v>0.12890970924862324</c:v>
                </c:pt>
                <c:pt idx="81">
                  <c:v>0.11818250859135582</c:v>
                </c:pt>
                <c:pt idx="82">
                  <c:v>0.11355605398355192</c:v>
                </c:pt>
                <c:pt idx="83">
                  <c:v>9.8854812199722933E-2</c:v>
                </c:pt>
                <c:pt idx="84">
                  <c:v>9.3013032740291407E-2</c:v>
                </c:pt>
                <c:pt idx="85">
                  <c:v>8.7291519455301822E-2</c:v>
                </c:pt>
                <c:pt idx="86">
                  <c:v>7.1058633255174572E-2</c:v>
                </c:pt>
                <c:pt idx="87">
                  <c:v>6.0780911600990396E-2</c:v>
                </c:pt>
                <c:pt idx="88">
                  <c:v>5.6209103095923738E-2</c:v>
                </c:pt>
                <c:pt idx="89">
                  <c:v>4.8110160501604264E-2</c:v>
                </c:pt>
                <c:pt idx="90">
                  <c:v>0.18642162607052151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238-4D2D-9DE0-B9B8E4375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5651920"/>
        <c:axId val="-1995655728"/>
      </c:lineChart>
      <c:catAx>
        <c:axId val="-199565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995655728"/>
        <c:crosses val="autoZero"/>
        <c:auto val="1"/>
        <c:lblAlgn val="ctr"/>
        <c:lblOffset val="100"/>
        <c:tickLblSkip val="10"/>
        <c:noMultiLvlLbl val="0"/>
      </c:catAx>
      <c:valAx>
        <c:axId val="-1995655728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Relative to the average of labor income between 30 and 49 years</a:t>
                </a:r>
              </a:p>
            </c:rich>
          </c:tx>
          <c:layout>
            <c:manualLayout>
              <c:xMode val="edge"/>
              <c:yMode val="edge"/>
              <c:x val="1.7404613606539401E-3"/>
              <c:y val="5.81319997239252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99565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reallocations per capita</a:t>
            </a:r>
            <a:endParaRPr lang="pl-PL" dirty="0"/>
          </a:p>
        </c:rich>
      </c:tx>
      <c:layout>
        <c:manualLayout>
          <c:xMode val="edge"/>
          <c:yMode val="edge"/>
          <c:x val="0.24787057605951562"/>
          <c:y val="3.112883323210997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660083623633256"/>
          <c:y val="4.4104220118552591E-2"/>
          <c:w val="0.73851277498071899"/>
          <c:h val="0.63784331588435472"/>
        </c:manualLayout>
      </c:layout>
      <c:barChart>
        <c:barDir val="col"/>
        <c:grouping val="stacked"/>
        <c:varyColors val="0"/>
        <c:ser>
          <c:idx val="2"/>
          <c:order val="0"/>
          <c:tx>
            <c:v>Public Transfers</c:v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'C and YL ($PC)'!$C$6:$C$96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'Total Reallocations (rel-PC)'!$FT$6:$FT$96</c:f>
              <c:numCache>
                <c:formatCode>0.000</c:formatCode>
                <c:ptCount val="91"/>
                <c:pt idx="0">
                  <c:v>9.7639634861568028E-2</c:v>
                </c:pt>
                <c:pt idx="1">
                  <c:v>8.2167056552522211E-2</c:v>
                </c:pt>
                <c:pt idx="2">
                  <c:v>8.0384275453190962E-2</c:v>
                </c:pt>
                <c:pt idx="3">
                  <c:v>9.3585441623879093E-2</c:v>
                </c:pt>
                <c:pt idx="4">
                  <c:v>0.11913955160913012</c:v>
                </c:pt>
                <c:pt idx="5">
                  <c:v>0.13709497605925447</c:v>
                </c:pt>
                <c:pt idx="6">
                  <c:v>0.15200422601192437</c:v>
                </c:pt>
                <c:pt idx="7">
                  <c:v>0.1603429953488219</c:v>
                </c:pt>
                <c:pt idx="8">
                  <c:v>0.16135080724584641</c:v>
                </c:pt>
                <c:pt idx="9">
                  <c:v>0.16274982103921384</c:v>
                </c:pt>
                <c:pt idx="10">
                  <c:v>0.15980737166655282</c:v>
                </c:pt>
                <c:pt idx="11">
                  <c:v>0.15794842227315053</c:v>
                </c:pt>
                <c:pt idx="12">
                  <c:v>0.15453934305570813</c:v>
                </c:pt>
                <c:pt idx="13">
                  <c:v>0.15513936660411379</c:v>
                </c:pt>
                <c:pt idx="14">
                  <c:v>0.14614641470731757</c:v>
                </c:pt>
                <c:pt idx="15">
                  <c:v>0.13292416261036294</c:v>
                </c:pt>
                <c:pt idx="16">
                  <c:v>0.12148291277154055</c:v>
                </c:pt>
                <c:pt idx="17">
                  <c:v>0.107481248588019</c:v>
                </c:pt>
                <c:pt idx="18">
                  <c:v>8.2348155622940927E-2</c:v>
                </c:pt>
                <c:pt idx="19">
                  <c:v>5.6773903054188654E-2</c:v>
                </c:pt>
                <c:pt idx="20">
                  <c:v>2.8350591512964256E-2</c:v>
                </c:pt>
                <c:pt idx="21">
                  <c:v>9.5092047912960879E-3</c:v>
                </c:pt>
                <c:pt idx="22">
                  <c:v>-1.5867645870951769E-2</c:v>
                </c:pt>
                <c:pt idx="23">
                  <c:v>-4.4654656143723728E-2</c:v>
                </c:pt>
                <c:pt idx="24">
                  <c:v>-6.7514928107085398E-2</c:v>
                </c:pt>
                <c:pt idx="25">
                  <c:v>-8.7751978330072228E-2</c:v>
                </c:pt>
                <c:pt idx="26">
                  <c:v>-0.10867434594521874</c:v>
                </c:pt>
                <c:pt idx="27">
                  <c:v>-0.1226401522337955</c:v>
                </c:pt>
                <c:pt idx="28">
                  <c:v>-0.1387645580357941</c:v>
                </c:pt>
                <c:pt idx="29">
                  <c:v>-0.14966464161761914</c:v>
                </c:pt>
                <c:pt idx="30">
                  <c:v>-0.16159905758589091</c:v>
                </c:pt>
                <c:pt idx="31">
                  <c:v>-0.1691880049387004</c:v>
                </c:pt>
                <c:pt idx="32">
                  <c:v>-0.17428794140463727</c:v>
                </c:pt>
                <c:pt idx="33">
                  <c:v>-0.17648668463872591</c:v>
                </c:pt>
                <c:pt idx="34">
                  <c:v>-0.18270687729192053</c:v>
                </c:pt>
                <c:pt idx="35">
                  <c:v>-0.18590144603352438</c:v>
                </c:pt>
                <c:pt idx="36">
                  <c:v>-0.18831554994691529</c:v>
                </c:pt>
                <c:pt idx="37">
                  <c:v>-0.19170309816121989</c:v>
                </c:pt>
                <c:pt idx="38">
                  <c:v>-0.1949136696358337</c:v>
                </c:pt>
                <c:pt idx="39">
                  <c:v>-0.2017156744534781</c:v>
                </c:pt>
                <c:pt idx="40">
                  <c:v>-0.20227818714122234</c:v>
                </c:pt>
                <c:pt idx="41">
                  <c:v>-0.20203106774559196</c:v>
                </c:pt>
                <c:pt idx="42">
                  <c:v>-0.20399693050488926</c:v>
                </c:pt>
                <c:pt idx="43">
                  <c:v>-0.20516306854015176</c:v>
                </c:pt>
                <c:pt idx="44">
                  <c:v>-0.20327951504257155</c:v>
                </c:pt>
                <c:pt idx="45">
                  <c:v>-0.20519059908096021</c:v>
                </c:pt>
                <c:pt idx="46">
                  <c:v>-0.20107429168340221</c:v>
                </c:pt>
                <c:pt idx="47">
                  <c:v>-0.20014963415052897</c:v>
                </c:pt>
                <c:pt idx="48">
                  <c:v>-0.19572689658941339</c:v>
                </c:pt>
                <c:pt idx="49">
                  <c:v>-0.1906289740051467</c:v>
                </c:pt>
                <c:pt idx="50">
                  <c:v>-0.17713971936915923</c:v>
                </c:pt>
                <c:pt idx="51">
                  <c:v>-0.1710764983701985</c:v>
                </c:pt>
                <c:pt idx="52">
                  <c:v>-0.15722010944209996</c:v>
                </c:pt>
                <c:pt idx="53">
                  <c:v>-0.14912689348017588</c:v>
                </c:pt>
                <c:pt idx="54">
                  <c:v>-0.13593191839566979</c:v>
                </c:pt>
                <c:pt idx="55">
                  <c:v>-0.1134689804384709</c:v>
                </c:pt>
                <c:pt idx="56">
                  <c:v>-8.9574244520180465E-2</c:v>
                </c:pt>
                <c:pt idx="57">
                  <c:v>-7.1822740284393907E-2</c:v>
                </c:pt>
                <c:pt idx="58">
                  <c:v>-4.0730795281375291E-2</c:v>
                </c:pt>
                <c:pt idx="59">
                  <c:v>-1.5655635685847304E-2</c:v>
                </c:pt>
                <c:pt idx="60">
                  <c:v>4.6557204139734923E-2</c:v>
                </c:pt>
                <c:pt idx="61">
                  <c:v>8.3704453540262472E-2</c:v>
                </c:pt>
                <c:pt idx="62">
                  <c:v>0.11607717823866381</c:v>
                </c:pt>
                <c:pt idx="63">
                  <c:v>0.15136665582354511</c:v>
                </c:pt>
                <c:pt idx="64">
                  <c:v>0.17460637583173774</c:v>
                </c:pt>
                <c:pt idx="65">
                  <c:v>0.24337160958966991</c:v>
                </c:pt>
                <c:pt idx="66">
                  <c:v>0.28368520926592006</c:v>
                </c:pt>
                <c:pt idx="67">
                  <c:v>0.2918200457444865</c:v>
                </c:pt>
                <c:pt idx="68">
                  <c:v>0.31054254746889531</c:v>
                </c:pt>
                <c:pt idx="69">
                  <c:v>0.33109212367887719</c:v>
                </c:pt>
                <c:pt idx="70">
                  <c:v>0.35234450841640713</c:v>
                </c:pt>
                <c:pt idx="71">
                  <c:v>0.37213318771792131</c:v>
                </c:pt>
                <c:pt idx="72">
                  <c:v>0.38407696364315425</c:v>
                </c:pt>
                <c:pt idx="73">
                  <c:v>0.38676301538256119</c:v>
                </c:pt>
                <c:pt idx="74">
                  <c:v>0.4047716370425401</c:v>
                </c:pt>
                <c:pt idx="75">
                  <c:v>0.40447863619282531</c:v>
                </c:pt>
                <c:pt idx="76">
                  <c:v>0.40799154151553119</c:v>
                </c:pt>
                <c:pt idx="77">
                  <c:v>0.40718676836227657</c:v>
                </c:pt>
                <c:pt idx="78">
                  <c:v>0.41663326848681137</c:v>
                </c:pt>
                <c:pt idx="79">
                  <c:v>0.42191830698186994</c:v>
                </c:pt>
                <c:pt idx="80">
                  <c:v>0.42229028497393306</c:v>
                </c:pt>
                <c:pt idx="81">
                  <c:v>0.41990374041669154</c:v>
                </c:pt>
                <c:pt idx="82">
                  <c:v>0.43623807558730804</c:v>
                </c:pt>
                <c:pt idx="83">
                  <c:v>0.435516233148877</c:v>
                </c:pt>
                <c:pt idx="84">
                  <c:v>0.44186089730313061</c:v>
                </c:pt>
                <c:pt idx="85">
                  <c:v>0.46213715317312543</c:v>
                </c:pt>
                <c:pt idx="86">
                  <c:v>0.46381219105009758</c:v>
                </c:pt>
                <c:pt idx="87">
                  <c:v>0.45890982068308589</c:v>
                </c:pt>
                <c:pt idx="88">
                  <c:v>0.46507074370163759</c:v>
                </c:pt>
                <c:pt idx="89">
                  <c:v>0.45911513168500762</c:v>
                </c:pt>
                <c:pt idx="90">
                  <c:v>0.46575632418573959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8-4832-977D-7ADA6E906BF5}"/>
            </c:ext>
          </c:extLst>
        </c:ser>
        <c:ser>
          <c:idx val="1"/>
          <c:order val="1"/>
          <c:tx>
            <c:v>Private Transfers</c:v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'C and YL ($PC)'!$C$6:$C$96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'Total Reallocations (rel-PC)'!$GC$6:$GC$96</c:f>
              <c:numCache>
                <c:formatCode>0.000</c:formatCode>
                <c:ptCount val="91"/>
                <c:pt idx="0">
                  <c:v>0.32932189161846132</c:v>
                </c:pt>
                <c:pt idx="1">
                  <c:v>0.3252397979115057</c:v>
                </c:pt>
                <c:pt idx="2">
                  <c:v>0.3293463595585932</c:v>
                </c:pt>
                <c:pt idx="3">
                  <c:v>0.34739987670702233</c:v>
                </c:pt>
                <c:pt idx="4">
                  <c:v>0.37130666814040164</c:v>
                </c:pt>
                <c:pt idx="5">
                  <c:v>0.39415421419120833</c:v>
                </c:pt>
                <c:pt idx="6">
                  <c:v>0.41549240040866098</c:v>
                </c:pt>
                <c:pt idx="7">
                  <c:v>0.43627208673025236</c:v>
                </c:pt>
                <c:pt idx="8">
                  <c:v>0.46563690308255218</c:v>
                </c:pt>
                <c:pt idx="9">
                  <c:v>0.48219611039203147</c:v>
                </c:pt>
                <c:pt idx="10">
                  <c:v>0.495755580815676</c:v>
                </c:pt>
                <c:pt idx="11">
                  <c:v>0.51630183301748378</c:v>
                </c:pt>
                <c:pt idx="12">
                  <c:v>0.53733772796468549</c:v>
                </c:pt>
                <c:pt idx="13">
                  <c:v>0.53134130038899674</c:v>
                </c:pt>
                <c:pt idx="14">
                  <c:v>0.53569710202511356</c:v>
                </c:pt>
                <c:pt idx="15">
                  <c:v>0.54545339492639233</c:v>
                </c:pt>
                <c:pt idx="16">
                  <c:v>0.5388416114945872</c:v>
                </c:pt>
                <c:pt idx="17">
                  <c:v>0.52843888881348566</c:v>
                </c:pt>
                <c:pt idx="18">
                  <c:v>0.5055459067999768</c:v>
                </c:pt>
                <c:pt idx="19">
                  <c:v>0.47060540457081418</c:v>
                </c:pt>
                <c:pt idx="20">
                  <c:v>0.42461952897892896</c:v>
                </c:pt>
                <c:pt idx="21">
                  <c:v>0.37676030683216294</c:v>
                </c:pt>
                <c:pt idx="22">
                  <c:v>0.32029387637394174</c:v>
                </c:pt>
                <c:pt idx="23">
                  <c:v>0.25113130565334724</c:v>
                </c:pt>
                <c:pt idx="24">
                  <c:v>0.1789592554274759</c:v>
                </c:pt>
                <c:pt idx="25">
                  <c:v>9.9324737906315214E-2</c:v>
                </c:pt>
                <c:pt idx="26">
                  <c:v>1.6162994127581549E-2</c:v>
                </c:pt>
                <c:pt idx="27">
                  <c:v>-5.8845214123650492E-2</c:v>
                </c:pt>
                <c:pt idx="28">
                  <c:v>-0.12650859743125578</c:v>
                </c:pt>
                <c:pt idx="29">
                  <c:v>-0.1921865256362392</c:v>
                </c:pt>
                <c:pt idx="30">
                  <c:v>-0.23704244592832208</c:v>
                </c:pt>
                <c:pt idx="31">
                  <c:v>-0.27275985305744438</c:v>
                </c:pt>
                <c:pt idx="32">
                  <c:v>-0.31198756345901291</c:v>
                </c:pt>
                <c:pt idx="33">
                  <c:v>-0.3504798646476962</c:v>
                </c:pt>
                <c:pt idx="34">
                  <c:v>-0.39170145768479941</c:v>
                </c:pt>
                <c:pt idx="35">
                  <c:v>-0.43389915742290264</c:v>
                </c:pt>
                <c:pt idx="36">
                  <c:v>-0.46831740303913844</c:v>
                </c:pt>
                <c:pt idx="37">
                  <c:v>-0.49211008513003918</c:v>
                </c:pt>
                <c:pt idx="38">
                  <c:v>-0.51657143600661048</c:v>
                </c:pt>
                <c:pt idx="39">
                  <c:v>-0.53852262267647633</c:v>
                </c:pt>
                <c:pt idx="40">
                  <c:v>-0.55856234266202365</c:v>
                </c:pt>
                <c:pt idx="41">
                  <c:v>-0.57886962263036579</c:v>
                </c:pt>
                <c:pt idx="42">
                  <c:v>-0.59222517853109291</c:v>
                </c:pt>
                <c:pt idx="43">
                  <c:v>-0.60217909663434532</c:v>
                </c:pt>
                <c:pt idx="44">
                  <c:v>-0.60644656787027418</c:v>
                </c:pt>
                <c:pt idx="45">
                  <c:v>-0.60165700529140409</c:v>
                </c:pt>
                <c:pt idx="46">
                  <c:v>-0.6076134237251789</c:v>
                </c:pt>
                <c:pt idx="47">
                  <c:v>-0.60376973506078857</c:v>
                </c:pt>
                <c:pt idx="48">
                  <c:v>-0.59513068434732452</c:v>
                </c:pt>
                <c:pt idx="49">
                  <c:v>-0.57821916972623377</c:v>
                </c:pt>
                <c:pt idx="50">
                  <c:v>-0.5559216062664214</c:v>
                </c:pt>
                <c:pt idx="51">
                  <c:v>-0.52387416422695199</c:v>
                </c:pt>
                <c:pt idx="52">
                  <c:v>-0.49904479615534453</c:v>
                </c:pt>
                <c:pt idx="53">
                  <c:v>-0.48117776867226347</c:v>
                </c:pt>
                <c:pt idx="54">
                  <c:v>-0.47979130701027978</c:v>
                </c:pt>
                <c:pt idx="55">
                  <c:v>-0.50629980282765719</c:v>
                </c:pt>
                <c:pt idx="56">
                  <c:v>-0.50431062384133185</c:v>
                </c:pt>
                <c:pt idx="57">
                  <c:v>-0.48451599850948607</c:v>
                </c:pt>
                <c:pt idx="58">
                  <c:v>-0.45658513129085609</c:v>
                </c:pt>
                <c:pt idx="59">
                  <c:v>-0.41671770991586499</c:v>
                </c:pt>
                <c:pt idx="60">
                  <c:v>-0.3683746561485165</c:v>
                </c:pt>
                <c:pt idx="61">
                  <c:v>-0.33143093023330028</c:v>
                </c:pt>
                <c:pt idx="62">
                  <c:v>-0.30775144971026785</c:v>
                </c:pt>
                <c:pt idx="63">
                  <c:v>-0.27861749653066969</c:v>
                </c:pt>
                <c:pt idx="64">
                  <c:v>-0.25004075136926318</c:v>
                </c:pt>
                <c:pt idx="65">
                  <c:v>-0.22581385529964146</c:v>
                </c:pt>
                <c:pt idx="66">
                  <c:v>-0.21215724128323404</c:v>
                </c:pt>
                <c:pt idx="67">
                  <c:v>-0.20154621314227567</c:v>
                </c:pt>
                <c:pt idx="68">
                  <c:v>-0.17734844990943438</c:v>
                </c:pt>
                <c:pt idx="69">
                  <c:v>-0.17073055030211662</c:v>
                </c:pt>
                <c:pt idx="70">
                  <c:v>-0.15561178182022997</c:v>
                </c:pt>
                <c:pt idx="71">
                  <c:v>-0.14242490445473802</c:v>
                </c:pt>
                <c:pt idx="72">
                  <c:v>-0.13151046750754763</c:v>
                </c:pt>
                <c:pt idx="73">
                  <c:v>-0.12419388012124147</c:v>
                </c:pt>
                <c:pt idx="74">
                  <c:v>-0.10735876225370343</c:v>
                </c:pt>
                <c:pt idx="75">
                  <c:v>-9.1573125478664835E-2</c:v>
                </c:pt>
                <c:pt idx="76">
                  <c:v>-8.0682182199700872E-2</c:v>
                </c:pt>
                <c:pt idx="77">
                  <c:v>-6.4754050335554855E-2</c:v>
                </c:pt>
                <c:pt idx="78">
                  <c:v>-4.4925870067891775E-2</c:v>
                </c:pt>
                <c:pt idx="79">
                  <c:v>-2.6403992599288412E-2</c:v>
                </c:pt>
                <c:pt idx="80">
                  <c:v>-9.5613308064540336E-3</c:v>
                </c:pt>
                <c:pt idx="81">
                  <c:v>1.7618401794790128E-2</c:v>
                </c:pt>
                <c:pt idx="82">
                  <c:v>3.7397837485200876E-2</c:v>
                </c:pt>
                <c:pt idx="83">
                  <c:v>5.7609174651382968E-2</c:v>
                </c:pt>
                <c:pt idx="84">
                  <c:v>8.0684808894240553E-2</c:v>
                </c:pt>
                <c:pt idx="85">
                  <c:v>9.7801472303129716E-2</c:v>
                </c:pt>
                <c:pt idx="86">
                  <c:v>0.11586617312569532</c:v>
                </c:pt>
                <c:pt idx="87">
                  <c:v>0.13295526019227499</c:v>
                </c:pt>
                <c:pt idx="88">
                  <c:v>0.13775397154154118</c:v>
                </c:pt>
                <c:pt idx="89">
                  <c:v>0.14120455744670873</c:v>
                </c:pt>
                <c:pt idx="90">
                  <c:v>9.5076835811142943E-2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8-4832-977D-7ADA6E906BF5}"/>
            </c:ext>
          </c:extLst>
        </c:ser>
        <c:ser>
          <c:idx val="3"/>
          <c:order val="2"/>
          <c:tx>
            <c:v>Public asset-based reallocations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 and YL ($PC)'!$C$6:$C$96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'Total Reallocations (rel-PC)'!$FX$6:$FX$96</c:f>
              <c:numCache>
                <c:formatCode>0.000</c:formatCode>
                <c:ptCount val="91"/>
                <c:pt idx="0">
                  <c:v>-4.1349147152116321E-3</c:v>
                </c:pt>
                <c:pt idx="1">
                  <c:v>-4.1214582227908671E-3</c:v>
                </c:pt>
                <c:pt idx="2">
                  <c:v>-4.1466924924497038E-3</c:v>
                </c:pt>
                <c:pt idx="3">
                  <c:v>-4.6752287396856487E-3</c:v>
                </c:pt>
                <c:pt idx="4">
                  <c:v>-5.0149845326246875E-3</c:v>
                </c:pt>
                <c:pt idx="5">
                  <c:v>-5.332965521185902E-3</c:v>
                </c:pt>
                <c:pt idx="6">
                  <c:v>-5.6905212632663545E-3</c:v>
                </c:pt>
                <c:pt idx="7">
                  <c:v>-5.9305213526652132E-3</c:v>
                </c:pt>
                <c:pt idx="8">
                  <c:v>-6.1774594426362676E-3</c:v>
                </c:pt>
                <c:pt idx="9">
                  <c:v>-6.2791242955901744E-3</c:v>
                </c:pt>
                <c:pt idx="10">
                  <c:v>-6.6694486130498458E-3</c:v>
                </c:pt>
                <c:pt idx="11">
                  <c:v>-6.9884457343125624E-3</c:v>
                </c:pt>
                <c:pt idx="12">
                  <c:v>-7.3887806922922523E-3</c:v>
                </c:pt>
                <c:pt idx="13">
                  <c:v>-7.8572641763455051E-3</c:v>
                </c:pt>
                <c:pt idx="14">
                  <c:v>-8.2584981590579885E-3</c:v>
                </c:pt>
                <c:pt idx="15">
                  <c:v>-8.744338857351772E-3</c:v>
                </c:pt>
                <c:pt idx="16">
                  <c:v>-9.188368547630504E-3</c:v>
                </c:pt>
                <c:pt idx="17">
                  <c:v>-1.0056764514218315E-2</c:v>
                </c:pt>
                <c:pt idx="18">
                  <c:v>-1.1008734984290107E-2</c:v>
                </c:pt>
                <c:pt idx="19">
                  <c:v>-1.1971936637199532E-2</c:v>
                </c:pt>
                <c:pt idx="20">
                  <c:v>-1.2672477527283043E-2</c:v>
                </c:pt>
                <c:pt idx="21">
                  <c:v>-1.3607743746839504E-2</c:v>
                </c:pt>
                <c:pt idx="22">
                  <c:v>-1.3414378163402066E-2</c:v>
                </c:pt>
                <c:pt idx="23">
                  <c:v>-1.3872004470013813E-2</c:v>
                </c:pt>
                <c:pt idx="24">
                  <c:v>-1.4118839449945497E-2</c:v>
                </c:pt>
                <c:pt idx="25">
                  <c:v>-1.45340279981099E-2</c:v>
                </c:pt>
                <c:pt idx="26">
                  <c:v>-1.4598228770199118E-2</c:v>
                </c:pt>
                <c:pt idx="27">
                  <c:v>-1.4783824118259799E-2</c:v>
                </c:pt>
                <c:pt idx="28">
                  <c:v>-1.4927324158558568E-2</c:v>
                </c:pt>
                <c:pt idx="29">
                  <c:v>-1.4961650126341418E-2</c:v>
                </c:pt>
                <c:pt idx="30">
                  <c:v>-1.4980080325296449E-2</c:v>
                </c:pt>
                <c:pt idx="31">
                  <c:v>-1.5069788358607691E-2</c:v>
                </c:pt>
                <c:pt idx="32">
                  <c:v>-1.5097863424349628E-2</c:v>
                </c:pt>
                <c:pt idx="33">
                  <c:v>-1.5090716438002768E-2</c:v>
                </c:pt>
                <c:pt idx="34">
                  <c:v>-1.5087379813146623E-2</c:v>
                </c:pt>
                <c:pt idx="35">
                  <c:v>-1.5018484609143887E-2</c:v>
                </c:pt>
                <c:pt idx="36">
                  <c:v>-1.5103991974846243E-2</c:v>
                </c:pt>
                <c:pt idx="37">
                  <c:v>-1.5107651972816966E-2</c:v>
                </c:pt>
                <c:pt idx="38">
                  <c:v>-1.509186716392398E-2</c:v>
                </c:pt>
                <c:pt idx="39">
                  <c:v>-1.5115561523544574E-2</c:v>
                </c:pt>
                <c:pt idx="40">
                  <c:v>-1.5124269690760054E-2</c:v>
                </c:pt>
                <c:pt idx="41">
                  <c:v>-1.5196402228494449E-2</c:v>
                </c:pt>
                <c:pt idx="42">
                  <c:v>-1.528685215445566E-2</c:v>
                </c:pt>
                <c:pt idx="43">
                  <c:v>-1.535687723358805E-2</c:v>
                </c:pt>
                <c:pt idx="44">
                  <c:v>-1.5443124158585814E-2</c:v>
                </c:pt>
                <c:pt idx="45">
                  <c:v>-1.5568598173471081E-2</c:v>
                </c:pt>
                <c:pt idx="46">
                  <c:v>-1.5655755281599553E-2</c:v>
                </c:pt>
                <c:pt idx="47">
                  <c:v>-1.574381587583934E-2</c:v>
                </c:pt>
                <c:pt idx="48">
                  <c:v>-1.5815036985648137E-2</c:v>
                </c:pt>
                <c:pt idx="49">
                  <c:v>-1.5848683427618849E-2</c:v>
                </c:pt>
                <c:pt idx="50">
                  <c:v>-1.5911939970087125E-2</c:v>
                </c:pt>
                <c:pt idx="51">
                  <c:v>-1.5958647034151344E-2</c:v>
                </c:pt>
                <c:pt idx="52">
                  <c:v>-1.5996008544081296E-2</c:v>
                </c:pt>
                <c:pt idx="53">
                  <c:v>-1.6066292380086535E-2</c:v>
                </c:pt>
                <c:pt idx="54">
                  <c:v>-1.6138169427244182E-2</c:v>
                </c:pt>
                <c:pt idx="55">
                  <c:v>-1.6187873944040431E-2</c:v>
                </c:pt>
                <c:pt idx="56">
                  <c:v>-1.6205649502521638E-2</c:v>
                </c:pt>
                <c:pt idx="57">
                  <c:v>-1.6224346603036077E-2</c:v>
                </c:pt>
                <c:pt idx="58">
                  <c:v>-1.6237434926986618E-2</c:v>
                </c:pt>
                <c:pt idx="59">
                  <c:v>-1.626433051378634E-2</c:v>
                </c:pt>
                <c:pt idx="60">
                  <c:v>-1.6267604950128665E-2</c:v>
                </c:pt>
                <c:pt idx="61">
                  <c:v>-1.6238218742847064E-2</c:v>
                </c:pt>
                <c:pt idx="62">
                  <c:v>-1.6154512070128815E-2</c:v>
                </c:pt>
                <c:pt idx="63">
                  <c:v>-1.6039737375036056E-2</c:v>
                </c:pt>
                <c:pt idx="64">
                  <c:v>-1.5898878258286717E-2</c:v>
                </c:pt>
                <c:pt idx="65">
                  <c:v>-1.5756828770634616E-2</c:v>
                </c:pt>
                <c:pt idx="66">
                  <c:v>-1.5610946744376941E-2</c:v>
                </c:pt>
                <c:pt idx="67">
                  <c:v>-1.546520439247843E-2</c:v>
                </c:pt>
                <c:pt idx="68">
                  <c:v>-1.5323264849874457E-2</c:v>
                </c:pt>
                <c:pt idx="69">
                  <c:v>-1.5188024792232057E-2</c:v>
                </c:pt>
                <c:pt idx="70">
                  <c:v>-1.508283527174187E-2</c:v>
                </c:pt>
                <c:pt idx="71">
                  <c:v>-1.4988286383904372E-2</c:v>
                </c:pt>
                <c:pt idx="72">
                  <c:v>-1.490835816364406E-2</c:v>
                </c:pt>
                <c:pt idx="73">
                  <c:v>-1.4844650556442594E-2</c:v>
                </c:pt>
                <c:pt idx="74">
                  <c:v>-1.476485273438617E-2</c:v>
                </c:pt>
                <c:pt idx="75">
                  <c:v>-1.467854919043071E-2</c:v>
                </c:pt>
                <c:pt idx="76">
                  <c:v>-1.4565451287308248E-2</c:v>
                </c:pt>
                <c:pt idx="77">
                  <c:v>-1.4459130953831086E-2</c:v>
                </c:pt>
                <c:pt idx="78">
                  <c:v>-1.4365144527139452E-2</c:v>
                </c:pt>
                <c:pt idx="79">
                  <c:v>-1.4302031256638559E-2</c:v>
                </c:pt>
                <c:pt idx="80">
                  <c:v>-1.4293363650459875E-2</c:v>
                </c:pt>
                <c:pt idx="81">
                  <c:v>-1.4293844207259598E-2</c:v>
                </c:pt>
                <c:pt idx="82">
                  <c:v>-1.4328587303625592E-2</c:v>
                </c:pt>
                <c:pt idx="83">
                  <c:v>-1.4398863062846668E-2</c:v>
                </c:pt>
                <c:pt idx="84">
                  <c:v>-1.4509740130258309E-2</c:v>
                </c:pt>
                <c:pt idx="85">
                  <c:v>-1.4651039620468391E-2</c:v>
                </c:pt>
                <c:pt idx="86">
                  <c:v>-1.4754616929959394E-2</c:v>
                </c:pt>
                <c:pt idx="87">
                  <c:v>-1.4768477975669591E-2</c:v>
                </c:pt>
                <c:pt idx="88">
                  <c:v>-1.4680595201795108E-2</c:v>
                </c:pt>
                <c:pt idx="89">
                  <c:v>-1.4563051696082916E-2</c:v>
                </c:pt>
                <c:pt idx="90">
                  <c:v>-1.4282666432847547E-2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C8-4832-977D-7ADA6E906BF5}"/>
            </c:ext>
          </c:extLst>
        </c:ser>
        <c:ser>
          <c:idx val="0"/>
          <c:order val="3"/>
          <c:tx>
            <c:v>Private asset-based reallocations</c:v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val>
            <c:numRef>
              <c:f>'Total Reallocations (rel-PC)'!$GG$6:$GG$96</c:f>
              <c:numCache>
                <c:formatCode>0.000</c:formatCode>
                <c:ptCount val="91"/>
                <c:pt idx="0">
                  <c:v>-1.7721904335595612E-3</c:v>
                </c:pt>
                <c:pt idx="1">
                  <c:v>-1.2264889412566754E-3</c:v>
                </c:pt>
                <c:pt idx="2">
                  <c:v>-9.7612847475921679E-4</c:v>
                </c:pt>
                <c:pt idx="3">
                  <c:v>-2.6345752586112831E-3</c:v>
                </c:pt>
                <c:pt idx="4">
                  <c:v>1.8307482912273691E-4</c:v>
                </c:pt>
                <c:pt idx="5">
                  <c:v>1.1618325357935333E-3</c:v>
                </c:pt>
                <c:pt idx="6">
                  <c:v>4.0540247234602088E-4</c:v>
                </c:pt>
                <c:pt idx="7">
                  <c:v>2.2321616967552497E-4</c:v>
                </c:pt>
                <c:pt idx="8">
                  <c:v>1.3070935051885564E-3</c:v>
                </c:pt>
                <c:pt idx="9">
                  <c:v>7.1385185104887812E-4</c:v>
                </c:pt>
                <c:pt idx="10">
                  <c:v>1.7188686126324607E-3</c:v>
                </c:pt>
                <c:pt idx="11">
                  <c:v>1.3010609509002142E-3</c:v>
                </c:pt>
                <c:pt idx="12">
                  <c:v>2.6947809182440142E-3</c:v>
                </c:pt>
                <c:pt idx="13">
                  <c:v>1.4928757608786848E-3</c:v>
                </c:pt>
                <c:pt idx="14">
                  <c:v>5.6493119299656112E-3</c:v>
                </c:pt>
                <c:pt idx="15">
                  <c:v>8.0599948574741082E-3</c:v>
                </c:pt>
                <c:pt idx="16">
                  <c:v>9.7354083219142479E-3</c:v>
                </c:pt>
                <c:pt idx="17">
                  <c:v>1.2645792559227058E-2</c:v>
                </c:pt>
                <c:pt idx="18">
                  <c:v>2.2318856845244064E-2</c:v>
                </c:pt>
                <c:pt idx="19">
                  <c:v>3.5381876707366762E-2</c:v>
                </c:pt>
                <c:pt idx="20">
                  <c:v>4.8604149243522445E-2</c:v>
                </c:pt>
                <c:pt idx="21">
                  <c:v>6.5175334497977744E-2</c:v>
                </c:pt>
                <c:pt idx="22">
                  <c:v>8.5491658926646605E-2</c:v>
                </c:pt>
                <c:pt idx="23">
                  <c:v>0.10710591678902733</c:v>
                </c:pt>
                <c:pt idx="24">
                  <c:v>0.13226413956964381</c:v>
                </c:pt>
                <c:pt idx="25">
                  <c:v>0.15534355539097214</c:v>
                </c:pt>
                <c:pt idx="26">
                  <c:v>0.18088685775830324</c:v>
                </c:pt>
                <c:pt idx="27">
                  <c:v>0.19686069164567052</c:v>
                </c:pt>
                <c:pt idx="28">
                  <c:v>0.2194196058239265</c:v>
                </c:pt>
                <c:pt idx="29">
                  <c:v>0.24514902279080517</c:v>
                </c:pt>
                <c:pt idx="30">
                  <c:v>0.27148851718146683</c:v>
                </c:pt>
                <c:pt idx="31">
                  <c:v>0.29340926858637478</c:v>
                </c:pt>
                <c:pt idx="32">
                  <c:v>0.3205454828477865</c:v>
                </c:pt>
                <c:pt idx="33">
                  <c:v>0.3429392769744451</c:v>
                </c:pt>
                <c:pt idx="34">
                  <c:v>0.36394597875053702</c:v>
                </c:pt>
                <c:pt idx="35">
                  <c:v>0.38309341677785441</c:v>
                </c:pt>
                <c:pt idx="36">
                  <c:v>0.40616609484847072</c:v>
                </c:pt>
                <c:pt idx="37">
                  <c:v>0.42282285203649833</c:v>
                </c:pt>
                <c:pt idx="38">
                  <c:v>0.44141705185674412</c:v>
                </c:pt>
                <c:pt idx="39">
                  <c:v>0.46182875288861419</c:v>
                </c:pt>
                <c:pt idx="40">
                  <c:v>0.47944626472669166</c:v>
                </c:pt>
                <c:pt idx="41">
                  <c:v>0.49977129747672627</c:v>
                </c:pt>
                <c:pt idx="42">
                  <c:v>0.52168551806140095</c:v>
                </c:pt>
                <c:pt idx="43">
                  <c:v>0.54065845153151548</c:v>
                </c:pt>
                <c:pt idx="44">
                  <c:v>0.55200991417854139</c:v>
                </c:pt>
                <c:pt idx="45">
                  <c:v>0.56436890352049707</c:v>
                </c:pt>
                <c:pt idx="46">
                  <c:v>0.58183619746581849</c:v>
                </c:pt>
                <c:pt idx="47">
                  <c:v>0.58332160056180493</c:v>
                </c:pt>
                <c:pt idx="48">
                  <c:v>0.58832148929737926</c:v>
                </c:pt>
                <c:pt idx="49">
                  <c:v>0.59166555859463255</c:v>
                </c:pt>
                <c:pt idx="50">
                  <c:v>0.60662267674348558</c:v>
                </c:pt>
                <c:pt idx="51">
                  <c:v>0.61803576027702378</c:v>
                </c:pt>
                <c:pt idx="52">
                  <c:v>0.63678881041825652</c:v>
                </c:pt>
                <c:pt idx="53">
                  <c:v>0.65023279141998047</c:v>
                </c:pt>
                <c:pt idx="54">
                  <c:v>0.66551735197121398</c:v>
                </c:pt>
                <c:pt idx="55">
                  <c:v>0.67719884694010613</c:v>
                </c:pt>
                <c:pt idx="56">
                  <c:v>0.6862192447747838</c:v>
                </c:pt>
                <c:pt idx="57">
                  <c:v>0.69964051008638251</c:v>
                </c:pt>
                <c:pt idx="58">
                  <c:v>0.71154041251988975</c:v>
                </c:pt>
                <c:pt idx="59">
                  <c:v>0.71565123860433211</c:v>
                </c:pt>
                <c:pt idx="60">
                  <c:v>0.72192034635440072</c:v>
                </c:pt>
                <c:pt idx="61">
                  <c:v>0.71374233478526172</c:v>
                </c:pt>
                <c:pt idx="62">
                  <c:v>0.70147576881742102</c:v>
                </c:pt>
                <c:pt idx="63">
                  <c:v>0.69233661887319053</c:v>
                </c:pt>
                <c:pt idx="64">
                  <c:v>0.69574560790584616</c:v>
                </c:pt>
                <c:pt idx="65">
                  <c:v>0.68904962389064883</c:v>
                </c:pt>
                <c:pt idx="66">
                  <c:v>0.68545528329221783</c:v>
                </c:pt>
                <c:pt idx="67">
                  <c:v>0.68369899072803852</c:v>
                </c:pt>
                <c:pt idx="68">
                  <c:v>0.6725605792070013</c:v>
                </c:pt>
                <c:pt idx="69">
                  <c:v>0.66018995488816334</c:v>
                </c:pt>
                <c:pt idx="70">
                  <c:v>0.64727089208159494</c:v>
                </c:pt>
                <c:pt idx="71">
                  <c:v>0.63630018526639387</c:v>
                </c:pt>
                <c:pt idx="72">
                  <c:v>0.62669311502536018</c:v>
                </c:pt>
                <c:pt idx="73">
                  <c:v>0.61794359003319344</c:v>
                </c:pt>
                <c:pt idx="74">
                  <c:v>0.60591183250574931</c:v>
                </c:pt>
                <c:pt idx="75">
                  <c:v>0.59497601504217212</c:v>
                </c:pt>
                <c:pt idx="76">
                  <c:v>0.58517672423091238</c:v>
                </c:pt>
                <c:pt idx="77">
                  <c:v>0.57557355520495312</c:v>
                </c:pt>
                <c:pt idx="78">
                  <c:v>0.56455534289179143</c:v>
                </c:pt>
                <c:pt idx="79">
                  <c:v>0.55291068471226579</c:v>
                </c:pt>
                <c:pt idx="80">
                  <c:v>0.54596708649007675</c:v>
                </c:pt>
                <c:pt idx="81">
                  <c:v>0.52768220063546256</c:v>
                </c:pt>
                <c:pt idx="82">
                  <c:v>0.51484021558654491</c:v>
                </c:pt>
                <c:pt idx="83">
                  <c:v>0.50090413010613433</c:v>
                </c:pt>
                <c:pt idx="84">
                  <c:v>0.48703865602580826</c:v>
                </c:pt>
                <c:pt idx="85">
                  <c:v>0.47726569479826048</c:v>
                </c:pt>
                <c:pt idx="86">
                  <c:v>0.46827201044198996</c:v>
                </c:pt>
                <c:pt idx="87">
                  <c:v>0.46156842643240298</c:v>
                </c:pt>
                <c:pt idx="88">
                  <c:v>0.46509412697070146</c:v>
                </c:pt>
                <c:pt idx="89">
                  <c:v>0.46227658717365033</c:v>
                </c:pt>
                <c:pt idx="90">
                  <c:v>0.45205189590017342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C8-4832-977D-7ADA6E906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573178624"/>
        <c:axId val="-573174816"/>
      </c:barChart>
      <c:catAx>
        <c:axId val="-57317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73174816"/>
        <c:crosses val="autoZero"/>
        <c:auto val="1"/>
        <c:lblAlgn val="ctr"/>
        <c:lblOffset val="100"/>
        <c:tickLblSkip val="10"/>
        <c:noMultiLvlLbl val="0"/>
      </c:catAx>
      <c:valAx>
        <c:axId val="-5731748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cap="all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Relative to the average of </a:t>
                </a:r>
                <a:r>
                  <a:rPr lang="en-US" sz="1600" b="0" i="0" u="none" strike="noStrike" kern="1200" cap="all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rPr>
                  <a:t>labor</a:t>
                </a:r>
                <a:r>
                  <a:rPr lang="en-US" sz="1600" b="0" i="0" baseline="0">
                    <a:effectLst/>
                  </a:rPr>
                  <a:t> income between 30 and 49 years</a:t>
                </a:r>
                <a:endParaRPr lang="fr-FR" sz="16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cap="all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7317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.76388953157686712"/>
          <c:w val="1"/>
          <c:h val="0.22572639808736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Public transfers</a:t>
            </a:r>
            <a:r>
              <a:rPr lang="en-US" baseline="0" dirty="0"/>
              <a:t> inflows per capita</a:t>
            </a:r>
            <a:endParaRPr lang="pl-PL" dirty="0"/>
          </a:p>
        </c:rich>
      </c:tx>
      <c:layout>
        <c:manualLayout>
          <c:xMode val="edge"/>
          <c:yMode val="edge"/>
          <c:x val="0.23355477492811272"/>
          <c:y val="1.914590182222753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507203725017531"/>
          <c:y val="4.8889013873265837E-2"/>
          <c:w val="0.74884268024308587"/>
          <c:h val="0.74711161535342474"/>
        </c:manualLayout>
      </c:layout>
      <c:areaChart>
        <c:grouping val="stacked"/>
        <c:varyColors val="0"/>
        <c:ser>
          <c:idx val="1"/>
          <c:order val="0"/>
          <c:tx>
            <c:v>Education</c:v>
          </c:tx>
          <c:spPr>
            <a:solidFill>
              <a:srgbClr val="7030A0"/>
            </a:solidFill>
            <a:ln w="38100">
              <a:noFill/>
              <a:prstDash val="sysDot"/>
            </a:ln>
          </c:spPr>
          <c:cat>
            <c:numRef>
              <c:f>'C and YL ($PC)'!$C$6:$C$96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'Public Transfers (rel-PC)'!$GU$7:$GU$97</c:f>
              <c:numCache>
                <c:formatCode>0.000</c:formatCode>
                <c:ptCount val="91"/>
                <c:pt idx="0">
                  <c:v>6.5148954934418927E-4</c:v>
                </c:pt>
                <c:pt idx="1">
                  <c:v>2.721685205121067E-3</c:v>
                </c:pt>
                <c:pt idx="2">
                  <c:v>8.0613817004440789E-3</c:v>
                </c:pt>
                <c:pt idx="3">
                  <c:v>2.3409475420253834E-2</c:v>
                </c:pt>
                <c:pt idx="4">
                  <c:v>4.7117111522340126E-2</c:v>
                </c:pt>
                <c:pt idx="5">
                  <c:v>6.8139023012426234E-2</c:v>
                </c:pt>
                <c:pt idx="6">
                  <c:v>8.8090323414136723E-2</c:v>
                </c:pt>
                <c:pt idx="7">
                  <c:v>0.10038029235811119</c:v>
                </c:pt>
                <c:pt idx="8">
                  <c:v>0.10444268891543301</c:v>
                </c:pt>
                <c:pt idx="9">
                  <c:v>0.10774283402436555</c:v>
                </c:pt>
                <c:pt idx="10">
                  <c:v>0.10853588956888222</c:v>
                </c:pt>
                <c:pt idx="11">
                  <c:v>0.10921283342471061</c:v>
                </c:pt>
                <c:pt idx="12">
                  <c:v>0.10754894523631504</c:v>
                </c:pt>
                <c:pt idx="13">
                  <c:v>0.10442445878881192</c:v>
                </c:pt>
                <c:pt idx="14">
                  <c:v>0.10073902221771874</c:v>
                </c:pt>
                <c:pt idx="15">
                  <c:v>9.753622338113721E-2</c:v>
                </c:pt>
                <c:pt idx="16">
                  <c:v>9.5366565211246285E-2</c:v>
                </c:pt>
                <c:pt idx="17">
                  <c:v>8.7665876386631841E-2</c:v>
                </c:pt>
                <c:pt idx="18">
                  <c:v>8.684839647620772E-2</c:v>
                </c:pt>
                <c:pt idx="19">
                  <c:v>7.9013929837739305E-2</c:v>
                </c:pt>
                <c:pt idx="20">
                  <c:v>6.9633913856988819E-2</c:v>
                </c:pt>
                <c:pt idx="21">
                  <c:v>6.6216809158217413E-2</c:v>
                </c:pt>
                <c:pt idx="22">
                  <c:v>5.6502198657488484E-2</c:v>
                </c:pt>
                <c:pt idx="23">
                  <c:v>4.6114795831042756E-2</c:v>
                </c:pt>
                <c:pt idx="24">
                  <c:v>4.0990401104599415E-2</c:v>
                </c:pt>
                <c:pt idx="25">
                  <c:v>3.4942151781985127E-2</c:v>
                </c:pt>
                <c:pt idx="26">
                  <c:v>2.9923877756481445E-2</c:v>
                </c:pt>
                <c:pt idx="27">
                  <c:v>2.5796934192216021E-2</c:v>
                </c:pt>
                <c:pt idx="28">
                  <c:v>2.0418905291330888E-2</c:v>
                </c:pt>
                <c:pt idx="29">
                  <c:v>1.7982798459073662E-2</c:v>
                </c:pt>
                <c:pt idx="30">
                  <c:v>1.3869630020624434E-2</c:v>
                </c:pt>
                <c:pt idx="31">
                  <c:v>1.1754133052391287E-2</c:v>
                </c:pt>
                <c:pt idx="32">
                  <c:v>9.4710700048883413E-3</c:v>
                </c:pt>
                <c:pt idx="33">
                  <c:v>9.6733915545552992E-3</c:v>
                </c:pt>
                <c:pt idx="34">
                  <c:v>8.6696230231432265E-3</c:v>
                </c:pt>
                <c:pt idx="35">
                  <c:v>9.1590885961898953E-3</c:v>
                </c:pt>
                <c:pt idx="36">
                  <c:v>8.9796966860645252E-3</c:v>
                </c:pt>
                <c:pt idx="37">
                  <c:v>8.180918820177574E-3</c:v>
                </c:pt>
                <c:pt idx="38">
                  <c:v>7.142062644112171E-3</c:v>
                </c:pt>
                <c:pt idx="39">
                  <c:v>5.9171817095836597E-3</c:v>
                </c:pt>
                <c:pt idx="40">
                  <c:v>5.3870043777591694E-3</c:v>
                </c:pt>
                <c:pt idx="41">
                  <c:v>5.480953568329448E-3</c:v>
                </c:pt>
                <c:pt idx="42">
                  <c:v>5.4171761714144739E-3</c:v>
                </c:pt>
                <c:pt idx="43">
                  <c:v>4.9525566964632312E-3</c:v>
                </c:pt>
                <c:pt idx="44">
                  <c:v>4.7903617374753359E-3</c:v>
                </c:pt>
                <c:pt idx="45">
                  <c:v>4.7046309306719219E-3</c:v>
                </c:pt>
                <c:pt idx="46">
                  <c:v>4.2893507831647274E-3</c:v>
                </c:pt>
                <c:pt idx="47">
                  <c:v>4.3691172151695172E-3</c:v>
                </c:pt>
                <c:pt idx="48">
                  <c:v>4.1887744265819123E-3</c:v>
                </c:pt>
                <c:pt idx="49">
                  <c:v>3.7362459488777711E-3</c:v>
                </c:pt>
                <c:pt idx="50">
                  <c:v>2.1880322866275398E-3</c:v>
                </c:pt>
                <c:pt idx="51">
                  <c:v>1.8417464710329687E-3</c:v>
                </c:pt>
                <c:pt idx="52">
                  <c:v>1.331293916565616E-3</c:v>
                </c:pt>
                <c:pt idx="53">
                  <c:v>1.4458844068442518E-3</c:v>
                </c:pt>
                <c:pt idx="54">
                  <c:v>1.1022963412600922E-3</c:v>
                </c:pt>
                <c:pt idx="55">
                  <c:v>1.3127827860948402E-3</c:v>
                </c:pt>
                <c:pt idx="56">
                  <c:v>1.7928292630826734E-3</c:v>
                </c:pt>
                <c:pt idx="57">
                  <c:v>1.1383359505203355E-3</c:v>
                </c:pt>
                <c:pt idx="58">
                  <c:v>1.6554612654005188E-3</c:v>
                </c:pt>
                <c:pt idx="59">
                  <c:v>1.2515703552657979E-3</c:v>
                </c:pt>
                <c:pt idx="60">
                  <c:v>1.0401030011789436E-3</c:v>
                </c:pt>
                <c:pt idx="61">
                  <c:v>7.7620873847704212E-4</c:v>
                </c:pt>
                <c:pt idx="62">
                  <c:v>1.0557392226393713E-3</c:v>
                </c:pt>
                <c:pt idx="63">
                  <c:v>4.7945663658988585E-4</c:v>
                </c:pt>
                <c:pt idx="64">
                  <c:v>7.5920162617134366E-4</c:v>
                </c:pt>
                <c:pt idx="65">
                  <c:v>6.2154736073877735E-4</c:v>
                </c:pt>
                <c:pt idx="66">
                  <c:v>7.0085172039920248E-4</c:v>
                </c:pt>
                <c:pt idx="67">
                  <c:v>4.884639552369044E-4</c:v>
                </c:pt>
                <c:pt idx="68">
                  <c:v>3.848471872037343E-4</c:v>
                </c:pt>
                <c:pt idx="69">
                  <c:v>8.7379257083870961E-4</c:v>
                </c:pt>
                <c:pt idx="70">
                  <c:v>4.2875275637938509E-4</c:v>
                </c:pt>
                <c:pt idx="71">
                  <c:v>3.9264183413182557E-4</c:v>
                </c:pt>
                <c:pt idx="72">
                  <c:v>1.0448901724991627E-3</c:v>
                </c:pt>
                <c:pt idx="73">
                  <c:v>3.0075491225592637E-4</c:v>
                </c:pt>
                <c:pt idx="74">
                  <c:v>9.9506959697719956E-4</c:v>
                </c:pt>
                <c:pt idx="75">
                  <c:v>3.3361005361421238E-4</c:v>
                </c:pt>
                <c:pt idx="76">
                  <c:v>3.0636729153483348E-4</c:v>
                </c:pt>
                <c:pt idx="77">
                  <c:v>3.913959804193753E-4</c:v>
                </c:pt>
                <c:pt idx="78">
                  <c:v>2.9948208372629874E-4</c:v>
                </c:pt>
                <c:pt idx="79">
                  <c:v>8.8364815734707169E-4</c:v>
                </c:pt>
                <c:pt idx="80">
                  <c:v>7.6042477575067637E-4</c:v>
                </c:pt>
                <c:pt idx="81">
                  <c:v>3.102539950695706E-4</c:v>
                </c:pt>
                <c:pt idx="82">
                  <c:v>3.6048824861832299E-4</c:v>
                </c:pt>
                <c:pt idx="83">
                  <c:v>1.2740665279609725E-4</c:v>
                </c:pt>
                <c:pt idx="84">
                  <c:v>2.3697582299309623E-4</c:v>
                </c:pt>
                <c:pt idx="85">
                  <c:v>1.4467911928986815E-4</c:v>
                </c:pt>
                <c:pt idx="86">
                  <c:v>1.244675605093324E-3</c:v>
                </c:pt>
                <c:pt idx="87">
                  <c:v>5.6388757229780638E-5</c:v>
                </c:pt>
                <c:pt idx="88">
                  <c:v>4.8696683449596778E-5</c:v>
                </c:pt>
                <c:pt idx="89">
                  <c:v>5.680889797350285E-5</c:v>
                </c:pt>
                <c:pt idx="90">
                  <c:v>2.9598860552444506E-5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5-4B6F-A16C-0501CFA49FFE}"/>
            </c:ext>
          </c:extLst>
        </c:ser>
        <c:ser>
          <c:idx val="2"/>
          <c:order val="1"/>
          <c:tx>
            <c:v>Health</c:v>
          </c:tx>
          <c:spPr>
            <a:solidFill>
              <a:schemeClr val="accent5">
                <a:lumMod val="75000"/>
              </a:schemeClr>
            </a:solidFill>
            <a:ln w="38100">
              <a:noFill/>
              <a:prstDash val="sysDot"/>
            </a:ln>
          </c:spPr>
          <c:cat>
            <c:numRef>
              <c:f>'C and YL ($PC)'!$C$6:$C$96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'Public Transfers (rel-PC)'!$GX$7:$GX$97</c:f>
              <c:numCache>
                <c:formatCode>0.000</c:formatCode>
                <c:ptCount val="91"/>
                <c:pt idx="0">
                  <c:v>6.4710233981105147E-2</c:v>
                </c:pt>
                <c:pt idx="1">
                  <c:v>4.4440820212226367E-2</c:v>
                </c:pt>
                <c:pt idx="2">
                  <c:v>3.7888047049702944E-2</c:v>
                </c:pt>
                <c:pt idx="3">
                  <c:v>3.3092117062664947E-2</c:v>
                </c:pt>
                <c:pt idx="4">
                  <c:v>2.9916107216155213E-2</c:v>
                </c:pt>
                <c:pt idx="5">
                  <c:v>2.8292415667313095E-2</c:v>
                </c:pt>
                <c:pt idx="6">
                  <c:v>2.6785462796457573E-2</c:v>
                </c:pt>
                <c:pt idx="7">
                  <c:v>2.5636131107283397E-2</c:v>
                </c:pt>
                <c:pt idx="8">
                  <c:v>2.4767054694866245E-2</c:v>
                </c:pt>
                <c:pt idx="9">
                  <c:v>2.4052136129454942E-2</c:v>
                </c:pt>
                <c:pt idx="10">
                  <c:v>2.2938755025252826E-2</c:v>
                </c:pt>
                <c:pt idx="11">
                  <c:v>2.2200845789558693E-2</c:v>
                </c:pt>
                <c:pt idx="12">
                  <c:v>2.2267526640520525E-2</c:v>
                </c:pt>
                <c:pt idx="13">
                  <c:v>2.1502123843715373E-2</c:v>
                </c:pt>
                <c:pt idx="14">
                  <c:v>2.1469546494399572E-2</c:v>
                </c:pt>
                <c:pt idx="15">
                  <c:v>2.1568726286469893E-2</c:v>
                </c:pt>
                <c:pt idx="16">
                  <c:v>2.20902303532526E-2</c:v>
                </c:pt>
                <c:pt idx="17">
                  <c:v>2.2530707576303873E-2</c:v>
                </c:pt>
                <c:pt idx="18">
                  <c:v>2.2411404892482289E-2</c:v>
                </c:pt>
                <c:pt idx="19">
                  <c:v>2.2881429653620618E-2</c:v>
                </c:pt>
                <c:pt idx="20">
                  <c:v>2.3406599495538045E-2</c:v>
                </c:pt>
                <c:pt idx="21">
                  <c:v>2.3861075463251009E-2</c:v>
                </c:pt>
                <c:pt idx="22">
                  <c:v>2.4191188751006707E-2</c:v>
                </c:pt>
                <c:pt idx="23">
                  <c:v>2.4392676022838303E-2</c:v>
                </c:pt>
                <c:pt idx="24">
                  <c:v>2.4815506472444668E-2</c:v>
                </c:pt>
                <c:pt idx="25">
                  <c:v>2.5121207958974986E-2</c:v>
                </c:pt>
                <c:pt idx="26">
                  <c:v>2.4860556018246643E-2</c:v>
                </c:pt>
                <c:pt idx="27">
                  <c:v>2.4591934907146649E-2</c:v>
                </c:pt>
                <c:pt idx="28">
                  <c:v>2.5286963228312666E-2</c:v>
                </c:pt>
                <c:pt idx="29">
                  <c:v>2.4807406599151139E-2</c:v>
                </c:pt>
                <c:pt idx="30">
                  <c:v>2.4286306712008779E-2</c:v>
                </c:pt>
                <c:pt idx="31">
                  <c:v>2.4142730139006377E-2</c:v>
                </c:pt>
                <c:pt idx="32">
                  <c:v>2.4365458296337263E-2</c:v>
                </c:pt>
                <c:pt idx="33">
                  <c:v>2.4097778354336706E-2</c:v>
                </c:pt>
                <c:pt idx="34">
                  <c:v>2.4653281095517284E-2</c:v>
                </c:pt>
                <c:pt idx="35">
                  <c:v>2.429158112099155E-2</c:v>
                </c:pt>
                <c:pt idx="36">
                  <c:v>2.449347700674381E-2</c:v>
                </c:pt>
                <c:pt idx="37">
                  <c:v>2.4948352030411559E-2</c:v>
                </c:pt>
                <c:pt idx="38">
                  <c:v>2.5559083584956861E-2</c:v>
                </c:pt>
                <c:pt idx="39">
                  <c:v>2.6066536493113978E-2</c:v>
                </c:pt>
                <c:pt idx="40">
                  <c:v>2.6046635567539677E-2</c:v>
                </c:pt>
                <c:pt idx="41">
                  <c:v>2.6257954646034944E-2</c:v>
                </c:pt>
                <c:pt idx="42">
                  <c:v>2.7528396523438619E-2</c:v>
                </c:pt>
                <c:pt idx="43">
                  <c:v>2.7001334922496255E-2</c:v>
                </c:pt>
                <c:pt idx="44">
                  <c:v>2.7825127166772171E-2</c:v>
                </c:pt>
                <c:pt idx="45">
                  <c:v>2.8199523161569911E-2</c:v>
                </c:pt>
                <c:pt idx="46">
                  <c:v>2.8609102551681184E-2</c:v>
                </c:pt>
                <c:pt idx="47">
                  <c:v>2.9525671752409926E-2</c:v>
                </c:pt>
                <c:pt idx="48">
                  <c:v>2.9827993515950963E-2</c:v>
                </c:pt>
                <c:pt idx="49">
                  <c:v>3.0671352834837424E-2</c:v>
                </c:pt>
                <c:pt idx="50">
                  <c:v>3.1658803527458333E-2</c:v>
                </c:pt>
                <c:pt idx="51">
                  <c:v>3.3761889087037492E-2</c:v>
                </c:pt>
                <c:pt idx="52">
                  <c:v>3.323880983984167E-2</c:v>
                </c:pt>
                <c:pt idx="53">
                  <c:v>3.4237050319934605E-2</c:v>
                </c:pt>
                <c:pt idx="54">
                  <c:v>3.431062233455217E-2</c:v>
                </c:pt>
                <c:pt idx="55">
                  <c:v>3.4683374162797459E-2</c:v>
                </c:pt>
                <c:pt idx="56">
                  <c:v>3.6111148167333094E-2</c:v>
                </c:pt>
                <c:pt idx="57">
                  <c:v>3.6732565338154007E-2</c:v>
                </c:pt>
                <c:pt idx="58">
                  <c:v>3.7985917190688119E-2</c:v>
                </c:pt>
                <c:pt idx="59">
                  <c:v>3.9310109521862098E-2</c:v>
                </c:pt>
                <c:pt idx="60">
                  <c:v>4.4549973091865966E-2</c:v>
                </c:pt>
                <c:pt idx="61">
                  <c:v>4.5138753348853887E-2</c:v>
                </c:pt>
                <c:pt idx="62">
                  <c:v>4.5812771275627273E-2</c:v>
                </c:pt>
                <c:pt idx="63">
                  <c:v>4.7167201133350579E-2</c:v>
                </c:pt>
                <c:pt idx="64">
                  <c:v>4.8315284707097672E-2</c:v>
                </c:pt>
                <c:pt idx="65">
                  <c:v>5.4966547720120634E-2</c:v>
                </c:pt>
                <c:pt idx="66">
                  <c:v>5.484745454141414E-2</c:v>
                </c:pt>
                <c:pt idx="67">
                  <c:v>5.4906845290998485E-2</c:v>
                </c:pt>
                <c:pt idx="68">
                  <c:v>5.5873426479558702E-2</c:v>
                </c:pt>
                <c:pt idx="69">
                  <c:v>5.63105995824843E-2</c:v>
                </c:pt>
                <c:pt idx="70">
                  <c:v>5.7857341253901247E-2</c:v>
                </c:pt>
                <c:pt idx="71">
                  <c:v>6.0491751464078231E-2</c:v>
                </c:pt>
                <c:pt idx="72">
                  <c:v>6.0495524194137541E-2</c:v>
                </c:pt>
                <c:pt idx="73">
                  <c:v>6.0909327619408593E-2</c:v>
                </c:pt>
                <c:pt idx="74">
                  <c:v>6.240608197502942E-2</c:v>
                </c:pt>
                <c:pt idx="75">
                  <c:v>6.206183690700065E-2</c:v>
                </c:pt>
                <c:pt idx="76">
                  <c:v>6.459422083096221E-2</c:v>
                </c:pt>
                <c:pt idx="77">
                  <c:v>6.3618639074740538E-2</c:v>
                </c:pt>
                <c:pt idx="78">
                  <c:v>6.4476884780246019E-2</c:v>
                </c:pt>
                <c:pt idx="79">
                  <c:v>6.6452490958450031E-2</c:v>
                </c:pt>
                <c:pt idx="80">
                  <c:v>6.5285278188921367E-2</c:v>
                </c:pt>
                <c:pt idx="81">
                  <c:v>6.5618231632783353E-2</c:v>
                </c:pt>
                <c:pt idx="82">
                  <c:v>6.5790028496955963E-2</c:v>
                </c:pt>
                <c:pt idx="83">
                  <c:v>6.8432348362658532E-2</c:v>
                </c:pt>
                <c:pt idx="84">
                  <c:v>6.6724343493667557E-2</c:v>
                </c:pt>
                <c:pt idx="85">
                  <c:v>6.7469364059250442E-2</c:v>
                </c:pt>
                <c:pt idx="86">
                  <c:v>6.9384665197202183E-2</c:v>
                </c:pt>
                <c:pt idx="87">
                  <c:v>6.8821190189300274E-2</c:v>
                </c:pt>
                <c:pt idx="88">
                  <c:v>6.9378683157577239E-2</c:v>
                </c:pt>
                <c:pt idx="89">
                  <c:v>7.2143646757180463E-2</c:v>
                </c:pt>
                <c:pt idx="90">
                  <c:v>7.0175763220665488E-2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5-4B6F-A16C-0501CFA49FFE}"/>
            </c:ext>
          </c:extLst>
        </c:ser>
        <c:ser>
          <c:idx val="3"/>
          <c:order val="2"/>
          <c:tx>
            <c:v>Other in-kind</c:v>
          </c:tx>
          <c:spPr>
            <a:solidFill>
              <a:schemeClr val="accent3">
                <a:lumMod val="75000"/>
              </a:schemeClr>
            </a:solidFill>
            <a:ln w="38100">
              <a:noFill/>
              <a:prstDash val="sysDot"/>
            </a:ln>
          </c:spPr>
          <c:cat>
            <c:numRef>
              <c:f>'C and YL ($PC)'!$C$6:$C$96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'Public Transfers (rel-PC)'!$HA$7:$HA$97</c:f>
              <c:numCache>
                <c:formatCode>0.000</c:formatCode>
                <c:ptCount val="91"/>
                <c:pt idx="0">
                  <c:v>7.5005478089847519E-2</c:v>
                </c:pt>
                <c:pt idx="1">
                  <c:v>7.501650676138813E-2</c:v>
                </c:pt>
                <c:pt idx="2">
                  <c:v>7.5040885977831415E-2</c:v>
                </c:pt>
                <c:pt idx="3">
                  <c:v>7.5069800948989768E-2</c:v>
                </c:pt>
                <c:pt idx="4">
                  <c:v>7.5103150723989612E-2</c:v>
                </c:pt>
                <c:pt idx="5">
                  <c:v>7.5141489264220263E-2</c:v>
                </c:pt>
                <c:pt idx="6">
                  <c:v>7.5174020617967421E-2</c:v>
                </c:pt>
                <c:pt idx="7">
                  <c:v>7.5190739181096852E-2</c:v>
                </c:pt>
                <c:pt idx="8">
                  <c:v>7.5199393249863924E-2</c:v>
                </c:pt>
                <c:pt idx="9">
                  <c:v>7.5205240887097402E-2</c:v>
                </c:pt>
                <c:pt idx="10">
                  <c:v>7.5209440544035416E-2</c:v>
                </c:pt>
                <c:pt idx="11">
                  <c:v>7.5214178367223564E-2</c:v>
                </c:pt>
                <c:pt idx="12">
                  <c:v>7.5225533173852582E-2</c:v>
                </c:pt>
                <c:pt idx="13">
                  <c:v>7.524162060098856E-2</c:v>
                </c:pt>
                <c:pt idx="14">
                  <c:v>7.5265542990451059E-2</c:v>
                </c:pt>
                <c:pt idx="15">
                  <c:v>7.5299836233175182E-2</c:v>
                </c:pt>
                <c:pt idx="16">
                  <c:v>7.5366133377014088E-2</c:v>
                </c:pt>
                <c:pt idx="17">
                  <c:v>7.5496839938077875E-2</c:v>
                </c:pt>
                <c:pt idx="18">
                  <c:v>7.566691051247762E-2</c:v>
                </c:pt>
                <c:pt idx="19">
                  <c:v>7.5836578423411544E-2</c:v>
                </c:pt>
                <c:pt idx="20">
                  <c:v>7.598393278115452E-2</c:v>
                </c:pt>
                <c:pt idx="21">
                  <c:v>7.607765682705879E-2</c:v>
                </c:pt>
                <c:pt idx="22">
                  <c:v>7.6057897503522529E-2</c:v>
                </c:pt>
                <c:pt idx="23">
                  <c:v>7.5943324958483202E-2</c:v>
                </c:pt>
                <c:pt idx="24">
                  <c:v>7.5792744047816565E-2</c:v>
                </c:pt>
                <c:pt idx="25">
                  <c:v>7.5636368078011926E-2</c:v>
                </c:pt>
                <c:pt idx="26">
                  <c:v>7.5489741253254194E-2</c:v>
                </c:pt>
                <c:pt idx="27">
                  <c:v>7.5385746869704826E-2</c:v>
                </c:pt>
                <c:pt idx="28">
                  <c:v>7.5332439163823428E-2</c:v>
                </c:pt>
                <c:pt idx="29">
                  <c:v>7.5300502108244322E-2</c:v>
                </c:pt>
                <c:pt idx="30">
                  <c:v>7.5282608024725806E-2</c:v>
                </c:pt>
                <c:pt idx="31">
                  <c:v>7.5272547846163565E-2</c:v>
                </c:pt>
                <c:pt idx="32">
                  <c:v>7.528387959590202E-2</c:v>
                </c:pt>
                <c:pt idx="33">
                  <c:v>7.5293854636077656E-2</c:v>
                </c:pt>
                <c:pt idx="34">
                  <c:v>7.5304571636850157E-2</c:v>
                </c:pt>
                <c:pt idx="35">
                  <c:v>7.5310510791069832E-2</c:v>
                </c:pt>
                <c:pt idx="36">
                  <c:v>7.5321835646494792E-2</c:v>
                </c:pt>
                <c:pt idx="37">
                  <c:v>7.5310638531240495E-2</c:v>
                </c:pt>
                <c:pt idx="38">
                  <c:v>7.5301245185373733E-2</c:v>
                </c:pt>
                <c:pt idx="39">
                  <c:v>7.5299884307334364E-2</c:v>
                </c:pt>
                <c:pt idx="40">
                  <c:v>7.530256734741865E-2</c:v>
                </c:pt>
                <c:pt idx="41">
                  <c:v>7.5303284144015104E-2</c:v>
                </c:pt>
                <c:pt idx="42">
                  <c:v>7.531196226100477E-2</c:v>
                </c:pt>
                <c:pt idx="43">
                  <c:v>7.531911637096883E-2</c:v>
                </c:pt>
                <c:pt idx="44">
                  <c:v>7.5311847268750648E-2</c:v>
                </c:pt>
                <c:pt idx="45">
                  <c:v>7.5302873569023682E-2</c:v>
                </c:pt>
                <c:pt idx="46">
                  <c:v>7.5291570875064204E-2</c:v>
                </c:pt>
                <c:pt idx="47">
                  <c:v>7.5280006615845746E-2</c:v>
                </c:pt>
                <c:pt idx="48">
                  <c:v>7.5266082061694162E-2</c:v>
                </c:pt>
                <c:pt idx="49">
                  <c:v>7.5262898676761947E-2</c:v>
                </c:pt>
                <c:pt idx="50">
                  <c:v>7.5261832209282328E-2</c:v>
                </c:pt>
                <c:pt idx="51">
                  <c:v>7.5265195768086268E-2</c:v>
                </c:pt>
                <c:pt idx="52">
                  <c:v>7.5261918902829308E-2</c:v>
                </c:pt>
                <c:pt idx="53">
                  <c:v>7.5259347988086561E-2</c:v>
                </c:pt>
                <c:pt idx="54">
                  <c:v>7.5253889705427165E-2</c:v>
                </c:pt>
                <c:pt idx="55">
                  <c:v>7.5248194798832851E-2</c:v>
                </c:pt>
                <c:pt idx="56">
                  <c:v>7.5240473534416735E-2</c:v>
                </c:pt>
                <c:pt idx="57">
                  <c:v>7.5242120347392055E-2</c:v>
                </c:pt>
                <c:pt idx="58">
                  <c:v>7.5243128521848709E-2</c:v>
                </c:pt>
                <c:pt idx="59">
                  <c:v>7.5250019807481083E-2</c:v>
                </c:pt>
                <c:pt idx="60">
                  <c:v>7.5255975728756128E-2</c:v>
                </c:pt>
                <c:pt idx="61">
                  <c:v>7.52614240815664E-2</c:v>
                </c:pt>
                <c:pt idx="62">
                  <c:v>7.5264882676964517E-2</c:v>
                </c:pt>
                <c:pt idx="63">
                  <c:v>7.5271902743499985E-2</c:v>
                </c:pt>
                <c:pt idx="64">
                  <c:v>7.5275202006666944E-2</c:v>
                </c:pt>
                <c:pt idx="65">
                  <c:v>7.5280380355291318E-2</c:v>
                </c:pt>
                <c:pt idx="66">
                  <c:v>7.5283300969696834E-2</c:v>
                </c:pt>
                <c:pt idx="67">
                  <c:v>7.5283615112523419E-2</c:v>
                </c:pt>
                <c:pt idx="68">
                  <c:v>7.5281434139163328E-2</c:v>
                </c:pt>
                <c:pt idx="69">
                  <c:v>7.5278778983534758E-2</c:v>
                </c:pt>
                <c:pt idx="70">
                  <c:v>7.5274420679689966E-2</c:v>
                </c:pt>
                <c:pt idx="71">
                  <c:v>7.5270882842014261E-2</c:v>
                </c:pt>
                <c:pt idx="72">
                  <c:v>7.5267351678274974E-2</c:v>
                </c:pt>
                <c:pt idx="73">
                  <c:v>7.5265218932263414E-2</c:v>
                </c:pt>
                <c:pt idx="74">
                  <c:v>7.5263205541393652E-2</c:v>
                </c:pt>
                <c:pt idx="75">
                  <c:v>7.5261042189485428E-2</c:v>
                </c:pt>
                <c:pt idx="76">
                  <c:v>7.5259087859611218E-2</c:v>
                </c:pt>
                <c:pt idx="77">
                  <c:v>7.5257303102011605E-2</c:v>
                </c:pt>
                <c:pt idx="78">
                  <c:v>7.5255825322514527E-2</c:v>
                </c:pt>
                <c:pt idx="79">
                  <c:v>7.5254390046363626E-2</c:v>
                </c:pt>
                <c:pt idx="80">
                  <c:v>7.5252867262819767E-2</c:v>
                </c:pt>
                <c:pt idx="81">
                  <c:v>7.5251326383682149E-2</c:v>
                </c:pt>
                <c:pt idx="82">
                  <c:v>7.5249853096044525E-2</c:v>
                </c:pt>
                <c:pt idx="83">
                  <c:v>7.524822357588791E-2</c:v>
                </c:pt>
                <c:pt idx="84">
                  <c:v>7.5246762123824598E-2</c:v>
                </c:pt>
                <c:pt idx="85">
                  <c:v>7.5245232383158556E-2</c:v>
                </c:pt>
                <c:pt idx="86">
                  <c:v>7.5243665068108048E-2</c:v>
                </c:pt>
                <c:pt idx="87">
                  <c:v>7.5242168909573123E-2</c:v>
                </c:pt>
                <c:pt idx="88">
                  <c:v>7.5240851813464654E-2</c:v>
                </c:pt>
                <c:pt idx="89">
                  <c:v>7.5239338014978757E-2</c:v>
                </c:pt>
                <c:pt idx="90">
                  <c:v>7.5237996447232697E-2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F5-4B6F-A16C-0501CFA49FFE}"/>
            </c:ext>
          </c:extLst>
        </c:ser>
        <c:ser>
          <c:idx val="0"/>
          <c:order val="3"/>
          <c:tx>
            <c:v>Pensions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val>
            <c:numRef>
              <c:f>'Public Transfers (rel-PC)'!$HD$7:$HD$97</c:f>
              <c:numCache>
                <c:formatCode>0.000</c:formatCode>
                <c:ptCount val="91"/>
                <c:pt idx="0">
                  <c:v>2.9300124286055028E-4</c:v>
                </c:pt>
                <c:pt idx="1">
                  <c:v>3.0795643144931466E-4</c:v>
                </c:pt>
                <c:pt idx="2">
                  <c:v>3.2248331507329496E-4</c:v>
                </c:pt>
                <c:pt idx="3">
                  <c:v>3.3331941387104702E-4</c:v>
                </c:pt>
                <c:pt idx="4">
                  <c:v>3.3930119405080241E-4</c:v>
                </c:pt>
                <c:pt idx="5">
                  <c:v>3.406714865816849E-4</c:v>
                </c:pt>
                <c:pt idx="6">
                  <c:v>3.3826545022676107E-4</c:v>
                </c:pt>
                <c:pt idx="7">
                  <c:v>3.3394220320105732E-4</c:v>
                </c:pt>
                <c:pt idx="8">
                  <c:v>3.2993670125842472E-4</c:v>
                </c:pt>
                <c:pt idx="9">
                  <c:v>3.2725791370906171E-4</c:v>
                </c:pt>
                <c:pt idx="10">
                  <c:v>5.8486590891765073E-4</c:v>
                </c:pt>
                <c:pt idx="11">
                  <c:v>5.2049605720013792E-4</c:v>
                </c:pt>
                <c:pt idx="12">
                  <c:v>7.1989610132379921E-4</c:v>
                </c:pt>
                <c:pt idx="13">
                  <c:v>7.9019810242785611E-4</c:v>
                </c:pt>
                <c:pt idx="14">
                  <c:v>7.7486388841986804E-4</c:v>
                </c:pt>
                <c:pt idx="15">
                  <c:v>9.2759597217240716E-4</c:v>
                </c:pt>
                <c:pt idx="16">
                  <c:v>9.6025580340186362E-4</c:v>
                </c:pt>
                <c:pt idx="17">
                  <c:v>8.9621001900470399E-4</c:v>
                </c:pt>
                <c:pt idx="18">
                  <c:v>1.1767869305733382E-3</c:v>
                </c:pt>
                <c:pt idx="19">
                  <c:v>1.4598110740620383E-3</c:v>
                </c:pt>
                <c:pt idx="20">
                  <c:v>1.3716494038625798E-3</c:v>
                </c:pt>
                <c:pt idx="21">
                  <c:v>1.0129213532396727E-3</c:v>
                </c:pt>
                <c:pt idx="22">
                  <c:v>1.0668705426117911E-3</c:v>
                </c:pt>
                <c:pt idx="23">
                  <c:v>1.0626834228015698E-3</c:v>
                </c:pt>
                <c:pt idx="24">
                  <c:v>1.0984041184332739E-3</c:v>
                </c:pt>
                <c:pt idx="25">
                  <c:v>9.3002302392073181E-4</c:v>
                </c:pt>
                <c:pt idx="26">
                  <c:v>1.11479677991788E-3</c:v>
                </c:pt>
                <c:pt idx="27">
                  <c:v>1.4172258529413909E-3</c:v>
                </c:pt>
                <c:pt idx="28">
                  <c:v>1.6267938790302504E-3</c:v>
                </c:pt>
                <c:pt idx="29">
                  <c:v>1.7376415079518204E-3</c:v>
                </c:pt>
                <c:pt idx="30">
                  <c:v>2.3168423125491501E-3</c:v>
                </c:pt>
                <c:pt idx="31">
                  <c:v>2.4388729368202489E-3</c:v>
                </c:pt>
                <c:pt idx="32">
                  <c:v>2.5850197783307246E-3</c:v>
                </c:pt>
                <c:pt idx="33">
                  <c:v>2.8863781890473401E-3</c:v>
                </c:pt>
                <c:pt idx="34">
                  <c:v>3.1217514594083741E-3</c:v>
                </c:pt>
                <c:pt idx="35">
                  <c:v>3.0721762732856344E-3</c:v>
                </c:pt>
                <c:pt idx="36">
                  <c:v>3.4395384431668771E-3</c:v>
                </c:pt>
                <c:pt idx="37">
                  <c:v>3.9063543563127839E-3</c:v>
                </c:pt>
                <c:pt idx="38">
                  <c:v>4.2929279575820486E-3</c:v>
                </c:pt>
                <c:pt idx="39">
                  <c:v>4.7251247258621749E-3</c:v>
                </c:pt>
                <c:pt idx="40">
                  <c:v>6.1696019562838015E-3</c:v>
                </c:pt>
                <c:pt idx="41">
                  <c:v>6.8129082199974034E-3</c:v>
                </c:pt>
                <c:pt idx="42">
                  <c:v>6.4859377347917871E-3</c:v>
                </c:pt>
                <c:pt idx="43">
                  <c:v>7.2720794197147151E-3</c:v>
                </c:pt>
                <c:pt idx="44">
                  <c:v>8.7117966319264772E-3</c:v>
                </c:pt>
                <c:pt idx="45">
                  <c:v>1.0125436915483755E-2</c:v>
                </c:pt>
                <c:pt idx="46">
                  <c:v>1.1480850737160719E-2</c:v>
                </c:pt>
                <c:pt idx="47">
                  <c:v>1.4023933136856955E-2</c:v>
                </c:pt>
                <c:pt idx="48">
                  <c:v>1.5741698402544923E-2</c:v>
                </c:pt>
                <c:pt idx="49">
                  <c:v>2.1476409651028337E-2</c:v>
                </c:pt>
                <c:pt idx="50">
                  <c:v>2.864193032169015E-2</c:v>
                </c:pt>
                <c:pt idx="51">
                  <c:v>3.3774278281637551E-2</c:v>
                </c:pt>
                <c:pt idx="52">
                  <c:v>4.03240031990766E-2</c:v>
                </c:pt>
                <c:pt idx="53">
                  <c:v>4.9898995889405509E-2</c:v>
                </c:pt>
                <c:pt idx="54">
                  <c:v>5.6397820957667655E-2</c:v>
                </c:pt>
                <c:pt idx="55">
                  <c:v>6.8139897451776704E-2</c:v>
                </c:pt>
                <c:pt idx="56">
                  <c:v>7.8944732897068007E-2</c:v>
                </c:pt>
                <c:pt idx="57">
                  <c:v>9.0048322864231978E-2</c:v>
                </c:pt>
                <c:pt idx="58">
                  <c:v>0.10341969661443744</c:v>
                </c:pt>
                <c:pt idx="59">
                  <c:v>0.1179009076622209</c:v>
                </c:pt>
                <c:pt idx="60">
                  <c:v>0.16298675402830448</c:v>
                </c:pt>
                <c:pt idx="61">
                  <c:v>0.18528551944376609</c:v>
                </c:pt>
                <c:pt idx="62">
                  <c:v>0.20225994145359136</c:v>
                </c:pt>
                <c:pt idx="63">
                  <c:v>0.22322590589933466</c:v>
                </c:pt>
                <c:pt idx="64">
                  <c:v>0.23417537384588968</c:v>
                </c:pt>
                <c:pt idx="65">
                  <c:v>0.288229935881336</c:v>
                </c:pt>
                <c:pt idx="66">
                  <c:v>0.31611329232602847</c:v>
                </c:pt>
                <c:pt idx="67">
                  <c:v>0.31434604083040835</c:v>
                </c:pt>
                <c:pt idx="68">
                  <c:v>0.32325217751619989</c:v>
                </c:pt>
                <c:pt idx="69">
                  <c:v>0.33287543929798891</c:v>
                </c:pt>
                <c:pt idx="70">
                  <c:v>0.34472786683330436</c:v>
                </c:pt>
                <c:pt idx="71">
                  <c:v>0.3563297498738246</c:v>
                </c:pt>
                <c:pt idx="72">
                  <c:v>0.35580819278403397</c:v>
                </c:pt>
                <c:pt idx="73">
                  <c:v>0.35527529810421515</c:v>
                </c:pt>
                <c:pt idx="74">
                  <c:v>0.36262120677631721</c:v>
                </c:pt>
                <c:pt idx="75">
                  <c:v>0.36380665135306567</c:v>
                </c:pt>
                <c:pt idx="76">
                  <c:v>0.36375551034577941</c:v>
                </c:pt>
                <c:pt idx="77">
                  <c:v>0.36808370622006187</c:v>
                </c:pt>
                <c:pt idx="78">
                  <c:v>0.37083371968875017</c:v>
                </c:pt>
                <c:pt idx="79">
                  <c:v>0.37463420408547843</c:v>
                </c:pt>
                <c:pt idx="80">
                  <c:v>0.37219370179730299</c:v>
                </c:pt>
                <c:pt idx="81">
                  <c:v>0.37514137910011475</c:v>
                </c:pt>
                <c:pt idx="82">
                  <c:v>0.38173572431497521</c:v>
                </c:pt>
                <c:pt idx="83">
                  <c:v>0.38655724498947852</c:v>
                </c:pt>
                <c:pt idx="84">
                  <c:v>0.38765621476654399</c:v>
                </c:pt>
                <c:pt idx="85">
                  <c:v>0.40450169445169165</c:v>
                </c:pt>
                <c:pt idx="86">
                  <c:v>0.40249563654286102</c:v>
                </c:pt>
                <c:pt idx="87">
                  <c:v>0.39855439393257969</c:v>
                </c:pt>
                <c:pt idx="88">
                  <c:v>0.40159741855023912</c:v>
                </c:pt>
                <c:pt idx="89">
                  <c:v>0.39269781686288607</c:v>
                </c:pt>
                <c:pt idx="90">
                  <c:v>0.40978833087071936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F5-4B6F-A16C-0501CFA49FFE}"/>
            </c:ext>
          </c:extLst>
        </c:ser>
        <c:ser>
          <c:idx val="4"/>
          <c:order val="4"/>
          <c:tx>
            <c:v>Other cash</c:v>
          </c:tx>
          <c:spPr>
            <a:solidFill>
              <a:srgbClr val="00B050"/>
            </a:solidFill>
          </c:spPr>
          <c:val>
            <c:numRef>
              <c:f>'Public Transfers (rel-PC)'!$HG$7:$HG$97</c:f>
              <c:numCache>
                <c:formatCode>0.000</c:formatCode>
                <c:ptCount val="91"/>
                <c:pt idx="0">
                  <c:v>9.1209328438283995E-3</c:v>
                </c:pt>
                <c:pt idx="1">
                  <c:v>1.038887660792627E-2</c:v>
                </c:pt>
                <c:pt idx="2">
                  <c:v>1.1051552100331392E-2</c:v>
                </c:pt>
                <c:pt idx="3">
                  <c:v>1.1679792300646624E-2</c:v>
                </c:pt>
                <c:pt idx="4">
                  <c:v>1.1869207206041701E-2</c:v>
                </c:pt>
                <c:pt idx="5">
                  <c:v>1.2662150290585174E-2</c:v>
                </c:pt>
                <c:pt idx="6">
                  <c:v>1.308020872400156E-2</c:v>
                </c:pt>
                <c:pt idx="7">
                  <c:v>1.3700636276314132E-2</c:v>
                </c:pt>
                <c:pt idx="8">
                  <c:v>1.4271108568017148E-2</c:v>
                </c:pt>
                <c:pt idx="9">
                  <c:v>1.5572682001748583E-2</c:v>
                </c:pt>
                <c:pt idx="10">
                  <c:v>1.6024151247358766E-2</c:v>
                </c:pt>
                <c:pt idx="11">
                  <c:v>1.7276646429866847E-2</c:v>
                </c:pt>
                <c:pt idx="12">
                  <c:v>1.9540575580063828E-2</c:v>
                </c:pt>
                <c:pt idx="13">
                  <c:v>2.6005476923733922E-2</c:v>
                </c:pt>
                <c:pt idx="14">
                  <c:v>2.7036256220290471E-2</c:v>
                </c:pt>
                <c:pt idx="15">
                  <c:v>2.494547974292189E-2</c:v>
                </c:pt>
                <c:pt idx="16">
                  <c:v>2.4279623902417002E-2</c:v>
                </c:pt>
                <c:pt idx="17">
                  <c:v>2.3259955160500494E-2</c:v>
                </c:pt>
                <c:pt idx="18">
                  <c:v>1.4301767478387923E-2</c:v>
                </c:pt>
                <c:pt idx="19">
                  <c:v>1.0735663548494766E-2</c:v>
                </c:pt>
                <c:pt idx="20">
                  <c:v>8.0224512316504296E-3</c:v>
                </c:pt>
                <c:pt idx="21">
                  <c:v>7.6973685290640369E-3</c:v>
                </c:pt>
                <c:pt idx="22">
                  <c:v>8.5143811174795657E-3</c:v>
                </c:pt>
                <c:pt idx="23">
                  <c:v>9.323527947481855E-3</c:v>
                </c:pt>
                <c:pt idx="24">
                  <c:v>1.0340822783640145E-2</c:v>
                </c:pt>
                <c:pt idx="25">
                  <c:v>1.1223328803615566E-2</c:v>
                </c:pt>
                <c:pt idx="26">
                  <c:v>1.1942172992474048E-2</c:v>
                </c:pt>
                <c:pt idx="27">
                  <c:v>1.2622010241045442E-2</c:v>
                </c:pt>
                <c:pt idx="28">
                  <c:v>1.3513411881330978E-2</c:v>
                </c:pt>
                <c:pt idx="29">
                  <c:v>1.4360099052653555E-2</c:v>
                </c:pt>
                <c:pt idx="30">
                  <c:v>1.5104284046924233E-2</c:v>
                </c:pt>
                <c:pt idx="31">
                  <c:v>1.5897100917299897E-2</c:v>
                </c:pt>
                <c:pt idx="32">
                  <c:v>1.6773247987529227E-2</c:v>
                </c:pt>
                <c:pt idx="33">
                  <c:v>1.7669907322675669E-2</c:v>
                </c:pt>
                <c:pt idx="34">
                  <c:v>1.8352400064264168E-2</c:v>
                </c:pt>
                <c:pt idx="35">
                  <c:v>1.8687262752493834E-2</c:v>
                </c:pt>
                <c:pt idx="36">
                  <c:v>1.9023181759860064E-2</c:v>
                </c:pt>
                <c:pt idx="37">
                  <c:v>1.9654858823028233E-2</c:v>
                </c:pt>
                <c:pt idx="38">
                  <c:v>2.0160335332666354E-2</c:v>
                </c:pt>
                <c:pt idx="39">
                  <c:v>2.0508616827950958E-2</c:v>
                </c:pt>
                <c:pt idx="40">
                  <c:v>2.0900823568888616E-2</c:v>
                </c:pt>
                <c:pt idx="41">
                  <c:v>2.1456266798440538E-2</c:v>
                </c:pt>
                <c:pt idx="42">
                  <c:v>2.1992153876188827E-2</c:v>
                </c:pt>
                <c:pt idx="43">
                  <c:v>2.2439584296340919E-2</c:v>
                </c:pt>
                <c:pt idx="44">
                  <c:v>2.3103282340206723E-2</c:v>
                </c:pt>
                <c:pt idx="45">
                  <c:v>2.3686093241433597E-2</c:v>
                </c:pt>
                <c:pt idx="46">
                  <c:v>2.4468745485973761E-2</c:v>
                </c:pt>
                <c:pt idx="47">
                  <c:v>2.5479850052707399E-2</c:v>
                </c:pt>
                <c:pt idx="48">
                  <c:v>2.6883030570012133E-2</c:v>
                </c:pt>
                <c:pt idx="49">
                  <c:v>2.7964641315184759E-2</c:v>
                </c:pt>
                <c:pt idx="50">
                  <c:v>2.9471099976117816E-2</c:v>
                </c:pt>
                <c:pt idx="51">
                  <c:v>3.1427997156515348E-2</c:v>
                </c:pt>
                <c:pt idx="52">
                  <c:v>3.3954289777847133E-2</c:v>
                </c:pt>
                <c:pt idx="53">
                  <c:v>3.6348716563301638E-2</c:v>
                </c:pt>
                <c:pt idx="54">
                  <c:v>3.9068946303880803E-2</c:v>
                </c:pt>
                <c:pt idx="55">
                  <c:v>4.1928597051499691E-2</c:v>
                </c:pt>
                <c:pt idx="56">
                  <c:v>4.5962860173970339E-2</c:v>
                </c:pt>
                <c:pt idx="57">
                  <c:v>4.9883689788766533E-2</c:v>
                </c:pt>
                <c:pt idx="58">
                  <c:v>5.400561874774331E-2</c:v>
                </c:pt>
                <c:pt idx="59">
                  <c:v>5.7910021211571058E-2</c:v>
                </c:pt>
                <c:pt idx="60">
                  <c:v>6.7140368427293678E-2</c:v>
                </c:pt>
                <c:pt idx="61">
                  <c:v>7.2470710030808502E-2</c:v>
                </c:pt>
                <c:pt idx="62">
                  <c:v>7.665626190835037E-2</c:v>
                </c:pt>
                <c:pt idx="63">
                  <c:v>8.05249765518459E-2</c:v>
                </c:pt>
                <c:pt idx="64">
                  <c:v>8.4244333323064247E-2</c:v>
                </c:pt>
                <c:pt idx="65">
                  <c:v>8.7998909994312619E-2</c:v>
                </c:pt>
                <c:pt idx="66">
                  <c:v>9.1451058394232621E-2</c:v>
                </c:pt>
                <c:pt idx="67">
                  <c:v>9.4954056673154028E-2</c:v>
                </c:pt>
                <c:pt idx="68">
                  <c:v>9.8521795619940178E-2</c:v>
                </c:pt>
                <c:pt idx="69">
                  <c:v>0.10226822414293586</c:v>
                </c:pt>
                <c:pt idx="70">
                  <c:v>0.10497133262537214</c:v>
                </c:pt>
                <c:pt idx="71">
                  <c:v>0.10787352740879423</c:v>
                </c:pt>
                <c:pt idx="72">
                  <c:v>0.10996353121258032</c:v>
                </c:pt>
                <c:pt idx="73">
                  <c:v>0.11080411493926298</c:v>
                </c:pt>
                <c:pt idx="74">
                  <c:v>0.11009424875084824</c:v>
                </c:pt>
                <c:pt idx="75">
                  <c:v>0.10819070785557812</c:v>
                </c:pt>
                <c:pt idx="76">
                  <c:v>0.10616943098067733</c:v>
                </c:pt>
                <c:pt idx="77">
                  <c:v>0.10342577223867189</c:v>
                </c:pt>
                <c:pt idx="78">
                  <c:v>0.10173185762004215</c:v>
                </c:pt>
                <c:pt idx="79">
                  <c:v>0.10038533832178402</c:v>
                </c:pt>
                <c:pt idx="80">
                  <c:v>9.9621281989352911E-2</c:v>
                </c:pt>
                <c:pt idx="81">
                  <c:v>9.8521647020492334E-2</c:v>
                </c:pt>
                <c:pt idx="82">
                  <c:v>9.8517914393331865E-2</c:v>
                </c:pt>
                <c:pt idx="83">
                  <c:v>9.7447941821055456E-2</c:v>
                </c:pt>
                <c:pt idx="84">
                  <c:v>9.5984989872039878E-2</c:v>
                </c:pt>
                <c:pt idx="85">
                  <c:v>9.4770937959882506E-2</c:v>
                </c:pt>
                <c:pt idx="86">
                  <c:v>9.4612025666629157E-2</c:v>
                </c:pt>
                <c:pt idx="87">
                  <c:v>9.2853894517557711E-2</c:v>
                </c:pt>
                <c:pt idx="88">
                  <c:v>9.3346940039542164E-2</c:v>
                </c:pt>
                <c:pt idx="89">
                  <c:v>9.3946235361766023E-2</c:v>
                </c:pt>
                <c:pt idx="90">
                  <c:v>8.3413645532103009E-2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F5-4B6F-A16C-0501CFA49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73165568"/>
        <c:axId val="-573172640"/>
      </c:areaChart>
      <c:catAx>
        <c:axId val="-57316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73172640"/>
        <c:crosses val="autoZero"/>
        <c:auto val="1"/>
        <c:lblAlgn val="ctr"/>
        <c:lblOffset val="100"/>
        <c:tickLblSkip val="10"/>
        <c:noMultiLvlLbl val="0"/>
      </c:catAx>
      <c:valAx>
        <c:axId val="-57317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Relative to the average of </a:t>
                </a:r>
                <a:r>
                  <a: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rPr>
                  <a:t>labor</a:t>
                </a:r>
                <a:r>
                  <a:rPr lang="en-US" sz="1600" b="0" i="0" baseline="0">
                    <a:effectLst/>
                  </a:rPr>
                  <a:t> income between 30 and 49 years</a:t>
                </a:r>
                <a:endParaRPr lang="en-US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9.8070967350160927E-3"/>
              <c:y val="8.768691413573302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7316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145907766826514E-3"/>
          <c:y val="0.90266280292710255"/>
          <c:w val="0.97964039433145211"/>
          <c:h val="9.7337134095420969E-2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Aggregate</a:t>
            </a:r>
            <a:r>
              <a:rPr lang="pl-PL" baseline="0" dirty="0"/>
              <a:t> lifecycle deficit, 2030</a:t>
            </a:r>
            <a:endParaRPr lang="pl-PL" dirty="0"/>
          </a:p>
        </c:rich>
      </c:tx>
      <c:layout>
        <c:manualLayout>
          <c:xMode val="edge"/>
          <c:yMode val="edge"/>
          <c:x val="0.26517629982654717"/>
          <c:y val="2.02410544898749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02311572639194"/>
          <c:y val="0.10286493266529"/>
          <c:w val="0.73931792228294202"/>
          <c:h val="0.66989124550486545"/>
        </c:manualLayout>
      </c:layout>
      <c:lineChart>
        <c:grouping val="standard"/>
        <c:varyColors val="0"/>
        <c:ser>
          <c:idx val="0"/>
          <c:order val="0"/>
          <c:tx>
            <c:v>Consumption</c:v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'\Users\jgunnarsson\Desktop\NTA\[Datos actualizados - 14.06.xlsx]Gráficas'!$B$4:$B$94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'LCD ($AG, rel-AG)2030'!$BN$5:$BN$95</c:f>
              <c:numCache>
                <c:formatCode>0.000</c:formatCode>
                <c:ptCount val="91"/>
                <c:pt idx="0">
                  <c:v>0.36201441660825057</c:v>
                </c:pt>
                <c:pt idx="1">
                  <c:v>0.35001503665302203</c:v>
                </c:pt>
                <c:pt idx="2">
                  <c:v>0.35916261413974626</c:v>
                </c:pt>
                <c:pt idx="3">
                  <c:v>0.39531316429129515</c:v>
                </c:pt>
                <c:pt idx="4">
                  <c:v>0.44907644238678246</c:v>
                </c:pt>
                <c:pt idx="5">
                  <c:v>0.49499528779142238</c:v>
                </c:pt>
                <c:pt idx="6">
                  <c:v>0.5409382883993703</c:v>
                </c:pt>
                <c:pt idx="7">
                  <c:v>0.5700876788405107</c:v>
                </c:pt>
                <c:pt idx="8">
                  <c:v>0.58907096031292761</c:v>
                </c:pt>
                <c:pt idx="9">
                  <c:v>0.60158454847467668</c:v>
                </c:pt>
                <c:pt idx="10">
                  <c:v>0.61719618131691623</c:v>
                </c:pt>
                <c:pt idx="11">
                  <c:v>0.64269385989737926</c:v>
                </c:pt>
                <c:pt idx="12">
                  <c:v>0.66023028210890711</c:v>
                </c:pt>
                <c:pt idx="13">
                  <c:v>0.68210961920880719</c:v>
                </c:pt>
                <c:pt idx="14">
                  <c:v>0.69375485127493874</c:v>
                </c:pt>
                <c:pt idx="15">
                  <c:v>0.71583322932136551</c:v>
                </c:pt>
                <c:pt idx="16">
                  <c:v>0.73658303579731277</c:v>
                </c:pt>
                <c:pt idx="17">
                  <c:v>0.76247565741079337</c:v>
                </c:pt>
                <c:pt idx="18">
                  <c:v>0.79352345042927663</c:v>
                </c:pt>
                <c:pt idx="19">
                  <c:v>0.8277459749348296</c:v>
                </c:pt>
                <c:pt idx="20">
                  <c:v>0.84393915369958672</c:v>
                </c:pt>
                <c:pt idx="21">
                  <c:v>0.87456234960018475</c:v>
                </c:pt>
                <c:pt idx="22">
                  <c:v>0.88360049754327008</c:v>
                </c:pt>
                <c:pt idx="23">
                  <c:v>0.88546773626184705</c:v>
                </c:pt>
                <c:pt idx="24">
                  <c:v>0.88368682542362809</c:v>
                </c:pt>
                <c:pt idx="25">
                  <c:v>0.89464870743414604</c:v>
                </c:pt>
                <c:pt idx="26">
                  <c:v>0.89021085631776631</c:v>
                </c:pt>
                <c:pt idx="27">
                  <c:v>0.89299819766614874</c:v>
                </c:pt>
                <c:pt idx="28">
                  <c:v>0.90363523391695144</c:v>
                </c:pt>
                <c:pt idx="29">
                  <c:v>0.9083643008259461</c:v>
                </c:pt>
                <c:pt idx="30">
                  <c:v>0.9163770372768022</c:v>
                </c:pt>
                <c:pt idx="31">
                  <c:v>0.91536557098066651</c:v>
                </c:pt>
                <c:pt idx="32">
                  <c:v>0.91914370039381477</c:v>
                </c:pt>
                <c:pt idx="33">
                  <c:v>0.91859571326346767</c:v>
                </c:pt>
                <c:pt idx="34">
                  <c:v>0.91574483063357959</c:v>
                </c:pt>
                <c:pt idx="35">
                  <c:v>0.9138526148301056</c:v>
                </c:pt>
                <c:pt idx="36">
                  <c:v>0.91729120141821796</c:v>
                </c:pt>
                <c:pt idx="37">
                  <c:v>0.90288520444122145</c:v>
                </c:pt>
                <c:pt idx="38">
                  <c:v>0.89053139110266633</c:v>
                </c:pt>
                <c:pt idx="39">
                  <c:v>0.87389607542543435</c:v>
                </c:pt>
                <c:pt idx="40">
                  <c:v>0.85660402844964934</c:v>
                </c:pt>
                <c:pt idx="41">
                  <c:v>0.84018657750531178</c:v>
                </c:pt>
                <c:pt idx="42">
                  <c:v>0.8270456131192484</c:v>
                </c:pt>
                <c:pt idx="43">
                  <c:v>0.81306186526740798</c:v>
                </c:pt>
                <c:pt idx="44">
                  <c:v>0.80318123424772581</c:v>
                </c:pt>
                <c:pt idx="45">
                  <c:v>0.79263603961471563</c:v>
                </c:pt>
                <c:pt idx="46">
                  <c:v>0.78089021054811547</c:v>
                </c:pt>
                <c:pt idx="47">
                  <c:v>0.76937193650025859</c:v>
                </c:pt>
                <c:pt idx="48">
                  <c:v>0.75775728732117853</c:v>
                </c:pt>
                <c:pt idx="49">
                  <c:v>0.74615975488013042</c:v>
                </c:pt>
                <c:pt idx="50">
                  <c:v>0.73412149819549222</c:v>
                </c:pt>
                <c:pt idx="51">
                  <c:v>0.72409432196622303</c:v>
                </c:pt>
                <c:pt idx="52">
                  <c:v>0.70942863309941506</c:v>
                </c:pt>
                <c:pt idx="53">
                  <c:v>0.6947479710735438</c:v>
                </c:pt>
                <c:pt idx="54">
                  <c:v>0.67730282271364073</c:v>
                </c:pt>
                <c:pt idx="55">
                  <c:v>0.65985485185689829</c:v>
                </c:pt>
                <c:pt idx="56">
                  <c:v>0.64238852021986548</c:v>
                </c:pt>
                <c:pt idx="57">
                  <c:v>0.62564985940809348</c:v>
                </c:pt>
                <c:pt idx="58">
                  <c:v>0.61255737085540873</c:v>
                </c:pt>
                <c:pt idx="59">
                  <c:v>0.60130325550564367</c:v>
                </c:pt>
                <c:pt idx="60">
                  <c:v>0.59085825868907094</c:v>
                </c:pt>
                <c:pt idx="61">
                  <c:v>0.57812736003173981</c:v>
                </c:pt>
                <c:pt idx="62">
                  <c:v>0.56412023870460692</c:v>
                </c:pt>
                <c:pt idx="63">
                  <c:v>0.54906092247183658</c:v>
                </c:pt>
                <c:pt idx="64">
                  <c:v>0.53318810366006075</c:v>
                </c:pt>
                <c:pt idx="65">
                  <c:v>0.52007339028256117</c:v>
                </c:pt>
                <c:pt idx="66">
                  <c:v>0.50261230133346457</c:v>
                </c:pt>
                <c:pt idx="67">
                  <c:v>0.48291476263928923</c:v>
                </c:pt>
                <c:pt idx="68">
                  <c:v>0.46105272493935023</c:v>
                </c:pt>
                <c:pt idx="69">
                  <c:v>0.43683950144474809</c:v>
                </c:pt>
                <c:pt idx="70">
                  <c:v>0.41308198896809056</c:v>
                </c:pt>
                <c:pt idx="71">
                  <c:v>0.39000334726689928</c:v>
                </c:pt>
                <c:pt idx="72">
                  <c:v>0.36651009119331818</c:v>
                </c:pt>
                <c:pt idx="73">
                  <c:v>0.34514933729921277</c:v>
                </c:pt>
                <c:pt idx="74">
                  <c:v>0.32609663622897866</c:v>
                </c:pt>
                <c:pt idx="75">
                  <c:v>0.30580767589434055</c:v>
                </c:pt>
                <c:pt idx="76">
                  <c:v>0.28783904046514014</c:v>
                </c:pt>
                <c:pt idx="77">
                  <c:v>0.26784942713933657</c:v>
                </c:pt>
                <c:pt idx="78">
                  <c:v>0.24741563719235432</c:v>
                </c:pt>
                <c:pt idx="79">
                  <c:v>0.22717214457759108</c:v>
                </c:pt>
                <c:pt idx="80">
                  <c:v>0.2063811318778192</c:v>
                </c:pt>
                <c:pt idx="81">
                  <c:v>0.18630998798231227</c:v>
                </c:pt>
                <c:pt idx="82">
                  <c:v>0.16746925964331114</c:v>
                </c:pt>
                <c:pt idx="83">
                  <c:v>0.15093211918199123</c:v>
                </c:pt>
                <c:pt idx="84">
                  <c:v>0.1346536631948517</c:v>
                </c:pt>
                <c:pt idx="85">
                  <c:v>0.11953923723926448</c:v>
                </c:pt>
                <c:pt idx="86">
                  <c:v>0.10543353957834603</c:v>
                </c:pt>
                <c:pt idx="87">
                  <c:v>9.1786706070099255E-2</c:v>
                </c:pt>
                <c:pt idx="88">
                  <c:v>7.9597609847052275E-2</c:v>
                </c:pt>
                <c:pt idx="89">
                  <c:v>6.885854869924575E-2</c:v>
                </c:pt>
                <c:pt idx="90">
                  <c:v>0.27898453252244859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42-4141-8D68-B135572C5D85}"/>
            </c:ext>
          </c:extLst>
        </c:ser>
        <c:ser>
          <c:idx val="1"/>
          <c:order val="1"/>
          <c:tx>
            <c:v>Labour Income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'LCD ($AG, rel-AG)2030'!$BO$5:$BO$95</c:f>
              <c:numCache>
                <c:formatCode>0.000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-1.3322130092013404E-9</c:v>
                </c:pt>
                <c:pt idx="4">
                  <c:v>1.8987237203052117E-8</c:v>
                </c:pt>
                <c:pt idx="5">
                  <c:v>2.4833577057220546E-4</c:v>
                </c:pt>
                <c:pt idx="6">
                  <c:v>5.4342158322980634E-4</c:v>
                </c:pt>
                <c:pt idx="7">
                  <c:v>1.0586033324956146E-3</c:v>
                </c:pt>
                <c:pt idx="8">
                  <c:v>1.7873328628493542E-3</c:v>
                </c:pt>
                <c:pt idx="9">
                  <c:v>2.6733028687157393E-3</c:v>
                </c:pt>
                <c:pt idx="10">
                  <c:v>4.2751393737051804E-3</c:v>
                </c:pt>
                <c:pt idx="11">
                  <c:v>6.6167081151726091E-3</c:v>
                </c:pt>
                <c:pt idx="12">
                  <c:v>1.0841707581192832E-2</c:v>
                </c:pt>
                <c:pt idx="13">
                  <c:v>1.7751442482917712E-2</c:v>
                </c:pt>
                <c:pt idx="14">
                  <c:v>3.5534668308446538E-2</c:v>
                </c:pt>
                <c:pt idx="15">
                  <c:v>6.0226091932704187E-2</c:v>
                </c:pt>
                <c:pt idx="16">
                  <c:v>9.3105108898743572E-2</c:v>
                </c:pt>
                <c:pt idx="17">
                  <c:v>0.13485300988690846</c:v>
                </c:pt>
                <c:pt idx="18">
                  <c:v>0.18635432703159177</c:v>
                </c:pt>
                <c:pt idx="19">
                  <c:v>0.24739584421817079</c:v>
                </c:pt>
                <c:pt idx="20">
                  <c:v>0.31442733665368261</c:v>
                </c:pt>
                <c:pt idx="21">
                  <c:v>0.38487618672231011</c:v>
                </c:pt>
                <c:pt idx="22">
                  <c:v>0.45686544738948509</c:v>
                </c:pt>
                <c:pt idx="23">
                  <c:v>0.52746657002188369</c:v>
                </c:pt>
                <c:pt idx="24">
                  <c:v>0.5973138253235426</c:v>
                </c:pt>
                <c:pt idx="25">
                  <c:v>0.66591570021919055</c:v>
                </c:pt>
                <c:pt idx="26">
                  <c:v>0.72816171440972344</c:v>
                </c:pt>
                <c:pt idx="27">
                  <c:v>0.78772776821897383</c:v>
                </c:pt>
                <c:pt idx="28">
                  <c:v>0.84490058391422074</c:v>
                </c:pt>
                <c:pt idx="29">
                  <c:v>0.89631713451749273</c:v>
                </c:pt>
                <c:pt idx="30">
                  <c:v>0.94001382467923056</c:v>
                </c:pt>
                <c:pt idx="31">
                  <c:v>0.97747878604960814</c:v>
                </c:pt>
                <c:pt idx="32">
                  <c:v>1.0059883271885499</c:v>
                </c:pt>
                <c:pt idx="33">
                  <c:v>1.0298901729643704</c:v>
                </c:pt>
                <c:pt idx="34">
                  <c:v>1.0488745566941637</c:v>
                </c:pt>
                <c:pt idx="35">
                  <c:v>1.0638249395882822</c:v>
                </c:pt>
                <c:pt idx="36">
                  <c:v>1.0720291477905657</c:v>
                </c:pt>
                <c:pt idx="37">
                  <c:v>1.0739695968100145</c:v>
                </c:pt>
                <c:pt idx="38">
                  <c:v>1.070117694017825</c:v>
                </c:pt>
                <c:pt idx="39">
                  <c:v>1.0571172840270011</c:v>
                </c:pt>
                <c:pt idx="40">
                  <c:v>1.0466022614621076</c:v>
                </c:pt>
                <c:pt idx="41">
                  <c:v>1.029070297400958</c:v>
                </c:pt>
                <c:pt idx="42">
                  <c:v>1.0109779364546878</c:v>
                </c:pt>
                <c:pt idx="43">
                  <c:v>0.99493807185294258</c:v>
                </c:pt>
                <c:pt idx="44">
                  <c:v>0.97802566500311605</c:v>
                </c:pt>
                <c:pt idx="45">
                  <c:v>0.9613220204342785</c:v>
                </c:pt>
                <c:pt idx="46">
                  <c:v>0.94388441223577835</c:v>
                </c:pt>
                <c:pt idx="47">
                  <c:v>0.92179213910109836</c:v>
                </c:pt>
                <c:pt idx="48">
                  <c:v>0.90061157616971399</c:v>
                </c:pt>
                <c:pt idx="49">
                  <c:v>0.87347129007570723</c:v>
                </c:pt>
                <c:pt idx="50">
                  <c:v>0.84578791645746665</c:v>
                </c:pt>
                <c:pt idx="51">
                  <c:v>0.81318370992439171</c:v>
                </c:pt>
                <c:pt idx="52">
                  <c:v>0.78080409300463871</c:v>
                </c:pt>
                <c:pt idx="53">
                  <c:v>0.74293105986753172</c:v>
                </c:pt>
                <c:pt idx="54">
                  <c:v>0.70081333684795866</c:v>
                </c:pt>
                <c:pt idx="55">
                  <c:v>0.65653926761423853</c:v>
                </c:pt>
                <c:pt idx="56">
                  <c:v>0.60916978452124937</c:v>
                </c:pt>
                <c:pt idx="57">
                  <c:v>0.56404701831896331</c:v>
                </c:pt>
                <c:pt idx="58">
                  <c:v>0.52546892832512127</c:v>
                </c:pt>
                <c:pt idx="59">
                  <c:v>0.48594726537944954</c:v>
                </c:pt>
                <c:pt idx="60">
                  <c:v>0.44805875420607022</c:v>
                </c:pt>
                <c:pt idx="61">
                  <c:v>0.4075252858199313</c:v>
                </c:pt>
                <c:pt idx="62">
                  <c:v>0.36906394496910477</c:v>
                </c:pt>
                <c:pt idx="63">
                  <c:v>0.32947510822581283</c:v>
                </c:pt>
                <c:pt idx="64">
                  <c:v>0.29011210893024403</c:v>
                </c:pt>
                <c:pt idx="65">
                  <c:v>0.25433391958096274</c:v>
                </c:pt>
                <c:pt idx="66">
                  <c:v>0.22352622770524938</c:v>
                </c:pt>
                <c:pt idx="67">
                  <c:v>0.192822542186776</c:v>
                </c:pt>
                <c:pt idx="68">
                  <c:v>0.16619792981196202</c:v>
                </c:pt>
                <c:pt idx="69">
                  <c:v>0.14155916335906513</c:v>
                </c:pt>
                <c:pt idx="70">
                  <c:v>0.11987792458965481</c:v>
                </c:pt>
                <c:pt idx="71">
                  <c:v>0.10108436429029821</c:v>
                </c:pt>
                <c:pt idx="72">
                  <c:v>8.5907769306146159E-2</c:v>
                </c:pt>
                <c:pt idx="73">
                  <c:v>7.2600735935246422E-2</c:v>
                </c:pt>
                <c:pt idx="74">
                  <c:v>6.056383108205441E-2</c:v>
                </c:pt>
                <c:pt idx="75">
                  <c:v>5.0647349196818459E-2</c:v>
                </c:pt>
                <c:pt idx="76">
                  <c:v>4.2020436174659288E-2</c:v>
                </c:pt>
                <c:pt idx="77">
                  <c:v>3.4923955260285168E-2</c:v>
                </c:pt>
                <c:pt idx="78">
                  <c:v>2.8186996563225614E-2</c:v>
                </c:pt>
                <c:pt idx="79">
                  <c:v>2.2473339975760204E-2</c:v>
                </c:pt>
                <c:pt idx="80">
                  <c:v>1.7482965497353578E-2</c:v>
                </c:pt>
                <c:pt idx="81">
                  <c:v>1.3459060095228501E-2</c:v>
                </c:pt>
                <c:pt idx="82">
                  <c:v>1.0401593568942142E-2</c:v>
                </c:pt>
                <c:pt idx="83">
                  <c:v>7.9124413940435991E-3</c:v>
                </c:pt>
                <c:pt idx="84">
                  <c:v>5.9930454964271362E-3</c:v>
                </c:pt>
                <c:pt idx="85">
                  <c:v>4.4007064002348079E-3</c:v>
                </c:pt>
                <c:pt idx="86">
                  <c:v>3.0769483306984568E-3</c:v>
                </c:pt>
                <c:pt idx="87">
                  <c:v>2.1283035344586256E-3</c:v>
                </c:pt>
                <c:pt idx="88">
                  <c:v>1.3181971409934267E-3</c:v>
                </c:pt>
                <c:pt idx="89">
                  <c:v>7.8294750890769342E-4</c:v>
                </c:pt>
                <c:pt idx="90">
                  <c:v>1.9479840954896202E-3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42-4141-8D68-B135572C5D85}"/>
            </c:ext>
          </c:extLst>
        </c:ser>
        <c:ser>
          <c:idx val="2"/>
          <c:order val="2"/>
          <c:tx>
            <c:v>Lifecycle deficit</c:v>
          </c:tx>
          <c:spPr>
            <a:ln w="38100">
              <a:prstDash val="sysDash"/>
            </a:ln>
          </c:spPr>
          <c:marker>
            <c:symbol val="none"/>
          </c:marker>
          <c:val>
            <c:numRef>
              <c:f>'LCD ($AG, rel-AG)2030'!$BP$5:$BP$95</c:f>
              <c:numCache>
                <c:formatCode>0.000</c:formatCode>
                <c:ptCount val="91"/>
                <c:pt idx="0">
                  <c:v>0.36201441660825057</c:v>
                </c:pt>
                <c:pt idx="1">
                  <c:v>0.35001503665302203</c:v>
                </c:pt>
                <c:pt idx="2">
                  <c:v>0.35916261413974626</c:v>
                </c:pt>
                <c:pt idx="3">
                  <c:v>0.39531316562350816</c:v>
                </c:pt>
                <c:pt idx="4">
                  <c:v>0.44907642339954529</c:v>
                </c:pt>
                <c:pt idx="5">
                  <c:v>0.49474695202085001</c:v>
                </c:pt>
                <c:pt idx="6">
                  <c:v>0.54039486681614046</c:v>
                </c:pt>
                <c:pt idx="7">
                  <c:v>0.56902907550801518</c:v>
                </c:pt>
                <c:pt idx="8">
                  <c:v>0.58728362745007845</c:v>
                </c:pt>
                <c:pt idx="9">
                  <c:v>0.59891124560596098</c:v>
                </c:pt>
                <c:pt idx="10">
                  <c:v>0.61292104194321095</c:v>
                </c:pt>
                <c:pt idx="11">
                  <c:v>0.63607715178220658</c:v>
                </c:pt>
                <c:pt idx="12">
                  <c:v>0.64938857452771437</c:v>
                </c:pt>
                <c:pt idx="13">
                  <c:v>0.66435817672588959</c:v>
                </c:pt>
                <c:pt idx="14">
                  <c:v>0.65822018296649221</c:v>
                </c:pt>
                <c:pt idx="15">
                  <c:v>0.6556071373886615</c:v>
                </c:pt>
                <c:pt idx="16">
                  <c:v>0.6434779268985692</c:v>
                </c:pt>
                <c:pt idx="17">
                  <c:v>0.62762264752388486</c:v>
                </c:pt>
                <c:pt idx="18">
                  <c:v>0.60716912339768481</c:v>
                </c:pt>
                <c:pt idx="19">
                  <c:v>0.58035013071665909</c:v>
                </c:pt>
                <c:pt idx="20">
                  <c:v>0.52951181704590422</c:v>
                </c:pt>
                <c:pt idx="21">
                  <c:v>0.48968616287787459</c:v>
                </c:pt>
                <c:pt idx="22">
                  <c:v>0.42673505015378499</c:v>
                </c:pt>
                <c:pt idx="23">
                  <c:v>0.35800116623996336</c:v>
                </c:pt>
                <c:pt idx="24">
                  <c:v>0.28637300010008548</c:v>
                </c:pt>
                <c:pt idx="25">
                  <c:v>0.2287330072149556</c:v>
                </c:pt>
                <c:pt idx="26">
                  <c:v>0.16204914190804298</c:v>
                </c:pt>
                <c:pt idx="27">
                  <c:v>0.10527042944717484</c:v>
                </c:pt>
                <c:pt idx="28">
                  <c:v>5.8734650002730628E-2</c:v>
                </c:pt>
                <c:pt idx="29">
                  <c:v>1.2047166308453167E-2</c:v>
                </c:pt>
                <c:pt idx="30">
                  <c:v>-2.3636787402428503E-2</c:v>
                </c:pt>
                <c:pt idx="31">
                  <c:v>-6.2113215068941671E-2</c:v>
                </c:pt>
                <c:pt idx="32">
                  <c:v>-8.6844626794735147E-2</c:v>
                </c:pt>
                <c:pt idx="33">
                  <c:v>-0.11129445970090265</c:v>
                </c:pt>
                <c:pt idx="34">
                  <c:v>-0.13312972606058415</c:v>
                </c:pt>
                <c:pt idx="35">
                  <c:v>-0.14997232475817637</c:v>
                </c:pt>
                <c:pt idx="36">
                  <c:v>-0.15473794637234733</c:v>
                </c:pt>
                <c:pt idx="37">
                  <c:v>-0.17108439236879308</c:v>
                </c:pt>
                <c:pt idx="38">
                  <c:v>-0.17958630291515881</c:v>
                </c:pt>
                <c:pt idx="39">
                  <c:v>-0.18322120860156682</c:v>
                </c:pt>
                <c:pt idx="40">
                  <c:v>-0.18999823301245844</c:v>
                </c:pt>
                <c:pt idx="41">
                  <c:v>-0.18888371989564637</c:v>
                </c:pt>
                <c:pt idx="42">
                  <c:v>-0.1839323233354393</c:v>
                </c:pt>
                <c:pt idx="43">
                  <c:v>-0.18187620658553452</c:v>
                </c:pt>
                <c:pt idx="44">
                  <c:v>-0.17484443075539038</c:v>
                </c:pt>
                <c:pt idx="45">
                  <c:v>-0.16868598081956274</c:v>
                </c:pt>
                <c:pt idx="46">
                  <c:v>-0.16299420168766279</c:v>
                </c:pt>
                <c:pt idx="47">
                  <c:v>-0.15242020260083991</c:v>
                </c:pt>
                <c:pt idx="48">
                  <c:v>-0.14285428884853574</c:v>
                </c:pt>
                <c:pt idx="49">
                  <c:v>-0.1273115351955767</c:v>
                </c:pt>
                <c:pt idx="50">
                  <c:v>-0.11166641826197447</c:v>
                </c:pt>
                <c:pt idx="51">
                  <c:v>-8.9089387958168426E-2</c:v>
                </c:pt>
                <c:pt idx="52">
                  <c:v>-7.137545990522362E-2</c:v>
                </c:pt>
                <c:pt idx="53">
                  <c:v>-4.8183088793987985E-2</c:v>
                </c:pt>
                <c:pt idx="54">
                  <c:v>-2.351051413431789E-2</c:v>
                </c:pt>
                <c:pt idx="55">
                  <c:v>3.3155842426599294E-3</c:v>
                </c:pt>
                <c:pt idx="56">
                  <c:v>3.3218735698616005E-2</c:v>
                </c:pt>
                <c:pt idx="57">
                  <c:v>6.1602841089130111E-2</c:v>
                </c:pt>
                <c:pt idx="58">
                  <c:v>8.7088442530287441E-2</c:v>
                </c:pt>
                <c:pt idx="59">
                  <c:v>0.11535599012619413</c:v>
                </c:pt>
                <c:pt idx="60">
                  <c:v>0.14279950448300069</c:v>
                </c:pt>
                <c:pt idx="61">
                  <c:v>0.17060207421180854</c:v>
                </c:pt>
                <c:pt idx="62">
                  <c:v>0.19505629373550198</c:v>
                </c:pt>
                <c:pt idx="63">
                  <c:v>0.21958581424602377</c:v>
                </c:pt>
                <c:pt idx="64">
                  <c:v>0.24307599472981661</c:v>
                </c:pt>
                <c:pt idx="65">
                  <c:v>0.26573947070159848</c:v>
                </c:pt>
                <c:pt idx="66">
                  <c:v>0.27908607362821519</c:v>
                </c:pt>
                <c:pt idx="67">
                  <c:v>0.29009222045251321</c:v>
                </c:pt>
                <c:pt idx="68">
                  <c:v>0.29485479512738821</c:v>
                </c:pt>
                <c:pt idx="69">
                  <c:v>0.29528033808568288</c:v>
                </c:pt>
                <c:pt idx="70">
                  <c:v>0.29320406437843571</c:v>
                </c:pt>
                <c:pt idx="71">
                  <c:v>0.28891898297660107</c:v>
                </c:pt>
                <c:pt idx="72">
                  <c:v>0.28060232188717199</c:v>
                </c:pt>
                <c:pt idx="73">
                  <c:v>0.27254860136396636</c:v>
                </c:pt>
                <c:pt idx="74">
                  <c:v>0.26553280514692423</c:v>
                </c:pt>
                <c:pt idx="75">
                  <c:v>0.25516032669752209</c:v>
                </c:pt>
                <c:pt idx="76">
                  <c:v>0.24581860429048077</c:v>
                </c:pt>
                <c:pt idx="77">
                  <c:v>0.23292547187905135</c:v>
                </c:pt>
                <c:pt idx="78">
                  <c:v>0.21922864062912875</c:v>
                </c:pt>
                <c:pt idx="79">
                  <c:v>0.20469880460183085</c:v>
                </c:pt>
                <c:pt idx="80">
                  <c:v>0.18889816638046567</c:v>
                </c:pt>
                <c:pt idx="81">
                  <c:v>0.17285092788708376</c:v>
                </c:pt>
                <c:pt idx="82">
                  <c:v>0.15706766607436901</c:v>
                </c:pt>
                <c:pt idx="83">
                  <c:v>0.14301967778794764</c:v>
                </c:pt>
                <c:pt idx="84">
                  <c:v>0.12866061769842457</c:v>
                </c:pt>
                <c:pt idx="85">
                  <c:v>0.11513853083902965</c:v>
                </c:pt>
                <c:pt idx="86">
                  <c:v>0.10235659124764758</c:v>
                </c:pt>
                <c:pt idx="87">
                  <c:v>8.9658402535640627E-2</c:v>
                </c:pt>
                <c:pt idx="88">
                  <c:v>7.8279412706058843E-2</c:v>
                </c:pt>
                <c:pt idx="89">
                  <c:v>6.807560119033805E-2</c:v>
                </c:pt>
                <c:pt idx="90">
                  <c:v>0.27703654842695891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42-4141-8D68-B135572C5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31711120"/>
        <c:axId val="-631697520"/>
      </c:lineChart>
      <c:catAx>
        <c:axId val="-6317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631697520"/>
        <c:crosses val="autoZero"/>
        <c:auto val="1"/>
        <c:lblAlgn val="ctr"/>
        <c:lblOffset val="100"/>
        <c:tickLblSkip val="10"/>
        <c:noMultiLvlLbl val="0"/>
      </c:catAx>
      <c:valAx>
        <c:axId val="-631697520"/>
        <c:scaling>
          <c:orientation val="minMax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Relative to the average of </a:t>
                </a:r>
                <a:r>
                  <a: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labor</a:t>
                </a:r>
                <a:r>
                  <a:rPr lang="en-US" sz="1600"/>
                  <a:t> income between 30 and 49 years</a:t>
                </a:r>
              </a:p>
            </c:rich>
          </c:tx>
          <c:layout>
            <c:manualLayout>
              <c:xMode val="edge"/>
              <c:yMode val="edge"/>
              <c:x val="4.4932225937511219E-3"/>
              <c:y val="8.004893590108465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63171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97476455828549"/>
          <c:w val="1"/>
          <c:h val="0.11800534767597098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800" b="1" i="0" baseline="0" dirty="0">
                <a:effectLst/>
              </a:rPr>
              <a:t>Aggregate lifecycle deficit, 2050</a:t>
            </a:r>
            <a:endParaRPr lang="pl-PL" dirty="0">
              <a:effectLst/>
            </a:endParaRPr>
          </a:p>
        </c:rich>
      </c:tx>
      <c:layout>
        <c:manualLayout>
          <c:xMode val="edge"/>
          <c:yMode val="edge"/>
          <c:x val="0.27533100858770326"/>
          <c:y val="1.0283681147583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924316525651684"/>
          <c:y val="0.10030718786126155"/>
          <c:w val="0.75284842112127293"/>
          <c:h val="0.72627350975019833"/>
        </c:manualLayout>
      </c:layout>
      <c:lineChart>
        <c:grouping val="standard"/>
        <c:varyColors val="0"/>
        <c:ser>
          <c:idx val="0"/>
          <c:order val="0"/>
          <c:tx>
            <c:v>Consumption</c:v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'\Users\jgunnarsson\Desktop\NTA\[Datos actualizados - 14.06.xlsx]Gráficas'!$B$4:$B$94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'LCD ($AG, rel-AG)2050'!$BN$5:$BN$95</c:f>
              <c:numCache>
                <c:formatCode>0.000</c:formatCode>
                <c:ptCount val="91"/>
                <c:pt idx="0">
                  <c:v>0.31608692821621942</c:v>
                </c:pt>
                <c:pt idx="1">
                  <c:v>0.30407361277820999</c:v>
                </c:pt>
                <c:pt idx="2">
                  <c:v>0.31198600010445132</c:v>
                </c:pt>
                <c:pt idx="3">
                  <c:v>0.3425972916612311</c:v>
                </c:pt>
                <c:pt idx="4">
                  <c:v>0.38804882070041535</c:v>
                </c:pt>
                <c:pt idx="5">
                  <c:v>0.42690219391079476</c:v>
                </c:pt>
                <c:pt idx="6">
                  <c:v>0.46566249065495702</c:v>
                </c:pt>
                <c:pt idx="7">
                  <c:v>0.49013698722417132</c:v>
                </c:pt>
                <c:pt idx="8">
                  <c:v>0.50600904423254445</c:v>
                </c:pt>
                <c:pt idx="9">
                  <c:v>0.51683865336188806</c:v>
                </c:pt>
                <c:pt idx="10">
                  <c:v>0.53066709776337118</c:v>
                </c:pt>
                <c:pt idx="11">
                  <c:v>0.55293747331927501</c:v>
                </c:pt>
                <c:pt idx="12">
                  <c:v>0.56973425933493549</c:v>
                </c:pt>
                <c:pt idx="13">
                  <c:v>0.59185387268682088</c:v>
                </c:pt>
                <c:pt idx="14">
                  <c:v>0.60680551366383617</c:v>
                </c:pt>
                <c:pt idx="15">
                  <c:v>0.63132698577480495</c:v>
                </c:pt>
                <c:pt idx="16">
                  <c:v>0.65550484753214611</c:v>
                </c:pt>
                <c:pt idx="17">
                  <c:v>0.68399486671424126</c:v>
                </c:pt>
                <c:pt idx="18">
                  <c:v>0.71764110393319891</c:v>
                </c:pt>
                <c:pt idx="19">
                  <c:v>0.75389316497601144</c:v>
                </c:pt>
                <c:pt idx="20">
                  <c:v>0.77430285353561756</c:v>
                </c:pt>
                <c:pt idx="21">
                  <c:v>0.8072062000342346</c:v>
                </c:pt>
                <c:pt idx="22">
                  <c:v>0.82157610402113534</c:v>
                </c:pt>
                <c:pt idx="23">
                  <c:v>0.8315785037118324</c:v>
                </c:pt>
                <c:pt idx="24">
                  <c:v>0.83845155330317223</c:v>
                </c:pt>
                <c:pt idx="25">
                  <c:v>0.85694938069863369</c:v>
                </c:pt>
                <c:pt idx="26">
                  <c:v>0.86080727307065796</c:v>
                </c:pt>
                <c:pt idx="27">
                  <c:v>0.86721649300791959</c:v>
                </c:pt>
                <c:pt idx="28">
                  <c:v>0.87615761397142788</c:v>
                </c:pt>
                <c:pt idx="29">
                  <c:v>0.87594582820635891</c:v>
                </c:pt>
                <c:pt idx="30">
                  <c:v>0.87913488621999536</c:v>
                </c:pt>
                <c:pt idx="31">
                  <c:v>0.87370404176220506</c:v>
                </c:pt>
                <c:pt idx="32">
                  <c:v>0.87331487509948613</c:v>
                </c:pt>
                <c:pt idx="33">
                  <c:v>0.86936970547369619</c:v>
                </c:pt>
                <c:pt idx="34">
                  <c:v>0.86431481975646274</c:v>
                </c:pt>
                <c:pt idx="35">
                  <c:v>0.86032080119350174</c:v>
                </c:pt>
                <c:pt idx="36">
                  <c:v>0.86143761363839499</c:v>
                </c:pt>
                <c:pt idx="37">
                  <c:v>0.84988477365845883</c:v>
                </c:pt>
                <c:pt idx="38">
                  <c:v>0.84622747607628912</c:v>
                </c:pt>
                <c:pt idx="39">
                  <c:v>0.84267243851006446</c:v>
                </c:pt>
                <c:pt idx="40">
                  <c:v>0.83905734581580094</c:v>
                </c:pt>
                <c:pt idx="41">
                  <c:v>0.8377700984296752</c:v>
                </c:pt>
                <c:pt idx="42">
                  <c:v>0.83887631060587187</c:v>
                </c:pt>
                <c:pt idx="43">
                  <c:v>0.83686506259251447</c:v>
                </c:pt>
                <c:pt idx="44">
                  <c:v>0.83786115290233987</c:v>
                </c:pt>
                <c:pt idx="45">
                  <c:v>0.83950269146570555</c:v>
                </c:pt>
                <c:pt idx="46">
                  <c:v>0.84030171148780253</c:v>
                </c:pt>
                <c:pt idx="47">
                  <c:v>0.84436472212448221</c:v>
                </c:pt>
                <c:pt idx="48">
                  <c:v>0.85291283153387298</c:v>
                </c:pt>
                <c:pt idx="49">
                  <c:v>0.86432291587728438</c:v>
                </c:pt>
                <c:pt idx="50">
                  <c:v>0.87439582856126408</c:v>
                </c:pt>
                <c:pt idx="51">
                  <c:v>0.88612236887663831</c:v>
                </c:pt>
                <c:pt idx="52">
                  <c:v>0.89211518880670782</c:v>
                </c:pt>
                <c:pt idx="53">
                  <c:v>0.897476804002447</c:v>
                </c:pt>
                <c:pt idx="54">
                  <c:v>0.89828963069057954</c:v>
                </c:pt>
                <c:pt idx="55">
                  <c:v>0.8981933423419427</c:v>
                </c:pt>
                <c:pt idx="56">
                  <c:v>0.89808587886889346</c:v>
                </c:pt>
                <c:pt idx="57">
                  <c:v>0.89213226499727405</c:v>
                </c:pt>
                <c:pt idx="58">
                  <c:v>0.88083624912038017</c:v>
                </c:pt>
                <c:pt idx="59">
                  <c:v>0.86505261778028308</c:v>
                </c:pt>
                <c:pt idx="60">
                  <c:v>0.84992731849643199</c:v>
                </c:pt>
                <c:pt idx="61">
                  <c:v>0.83053879906168793</c:v>
                </c:pt>
                <c:pt idx="62">
                  <c:v>0.80997259038225367</c:v>
                </c:pt>
                <c:pt idx="63">
                  <c:v>0.79024852050245475</c:v>
                </c:pt>
                <c:pt idx="64">
                  <c:v>0.77098460441754413</c:v>
                </c:pt>
                <c:pt idx="65">
                  <c:v>0.75391499994064604</c:v>
                </c:pt>
                <c:pt idx="66">
                  <c:v>0.72975832727557821</c:v>
                </c:pt>
                <c:pt idx="67">
                  <c:v>0.7051443455650882</c:v>
                </c:pt>
                <c:pt idx="68">
                  <c:v>0.6817640877412936</c:v>
                </c:pt>
                <c:pt idx="69">
                  <c:v>0.65753043348654239</c:v>
                </c:pt>
                <c:pt idx="70">
                  <c:v>0.63355236861374098</c:v>
                </c:pt>
                <c:pt idx="71">
                  <c:v>0.61101883352979458</c:v>
                </c:pt>
                <c:pt idx="72">
                  <c:v>0.58494644895242121</c:v>
                </c:pt>
                <c:pt idx="73">
                  <c:v>0.5570729753938346</c:v>
                </c:pt>
                <c:pt idx="74">
                  <c:v>0.52961754955939822</c:v>
                </c:pt>
                <c:pt idx="75">
                  <c:v>0.50066187488972436</c:v>
                </c:pt>
                <c:pt idx="76">
                  <c:v>0.47448822226117315</c:v>
                </c:pt>
                <c:pt idx="77">
                  <c:v>0.44793586774163374</c:v>
                </c:pt>
                <c:pt idx="78">
                  <c:v>0.42532206070464634</c:v>
                </c:pt>
                <c:pt idx="79">
                  <c:v>0.4056755273569036</c:v>
                </c:pt>
                <c:pt idx="80">
                  <c:v>0.38364492417692697</c:v>
                </c:pt>
                <c:pt idx="81">
                  <c:v>0.36240626835215933</c:v>
                </c:pt>
                <c:pt idx="82">
                  <c:v>0.34023157301631579</c:v>
                </c:pt>
                <c:pt idx="83">
                  <c:v>0.31776653444701164</c:v>
                </c:pt>
                <c:pt idx="84">
                  <c:v>0.29182666836709215</c:v>
                </c:pt>
                <c:pt idx="85">
                  <c:v>0.26794034093768732</c:v>
                </c:pt>
                <c:pt idx="86">
                  <c:v>0.2455176020253993</c:v>
                </c:pt>
                <c:pt idx="87">
                  <c:v>0.22143900683134005</c:v>
                </c:pt>
                <c:pt idx="88">
                  <c:v>0.19731652016994719</c:v>
                </c:pt>
                <c:pt idx="89">
                  <c:v>0.17408999235181388</c:v>
                </c:pt>
                <c:pt idx="90">
                  <c:v>0.75525586396417255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BE-4129-88C7-8423928D1A7F}"/>
            </c:ext>
          </c:extLst>
        </c:ser>
        <c:ser>
          <c:idx val="1"/>
          <c:order val="1"/>
          <c:tx>
            <c:v>Labour Income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'LCD ($AG, rel-AG)2050'!$BO$5:$BO$95</c:f>
              <c:numCache>
                <c:formatCode>0.000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-1.3314457059566896E-9</c:v>
                </c:pt>
                <c:pt idx="4">
                  <c:v>1.8821993860115681E-8</c:v>
                </c:pt>
                <c:pt idx="5">
                  <c:v>2.0308173522671594E-4</c:v>
                </c:pt>
                <c:pt idx="6">
                  <c:v>4.4674421439643778E-4</c:v>
                </c:pt>
                <c:pt idx="7">
                  <c:v>8.7230424991591486E-4</c:v>
                </c:pt>
                <c:pt idx="8">
                  <c:v>1.4757382203541658E-3</c:v>
                </c:pt>
                <c:pt idx="9">
                  <c:v>2.2169850555418371E-3</c:v>
                </c:pt>
                <c:pt idx="10">
                  <c:v>3.5598397100450817E-3</c:v>
                </c:pt>
                <c:pt idx="11">
                  <c:v>5.542289971513883E-3</c:v>
                </c:pt>
                <c:pt idx="12">
                  <c:v>9.1509357025905957E-3</c:v>
                </c:pt>
                <c:pt idx="13">
                  <c:v>1.5090940707392354E-2</c:v>
                </c:pt>
                <c:pt idx="14">
                  <c:v>3.087929723207079E-2</c:v>
                </c:pt>
                <c:pt idx="15">
                  <c:v>5.3093342229323236E-2</c:v>
                </c:pt>
                <c:pt idx="16">
                  <c:v>8.3139948091380006E-2</c:v>
                </c:pt>
                <c:pt idx="17">
                  <c:v>0.12162867643378469</c:v>
                </c:pt>
                <c:pt idx="18">
                  <c:v>0.16921895974310125</c:v>
                </c:pt>
                <c:pt idx="19">
                  <c:v>0.22592684002342053</c:v>
                </c:pt>
                <c:pt idx="20">
                  <c:v>0.28897810719911993</c:v>
                </c:pt>
                <c:pt idx="21">
                  <c:v>0.35575112906763301</c:v>
                </c:pt>
                <c:pt idx="22">
                  <c:v>0.4254214884927946</c:v>
                </c:pt>
                <c:pt idx="23">
                  <c:v>0.4960107072105403</c:v>
                </c:pt>
                <c:pt idx="24">
                  <c:v>0.56768948179586254</c:v>
                </c:pt>
                <c:pt idx="25">
                  <c:v>0.63905053822089664</c:v>
                </c:pt>
                <c:pt idx="26">
                  <c:v>0.70553244662660497</c:v>
                </c:pt>
                <c:pt idx="27">
                  <c:v>0.76731899424287986</c:v>
                </c:pt>
                <c:pt idx="28">
                  <c:v>0.82212596489011269</c:v>
                </c:pt>
                <c:pt idx="29">
                  <c:v>0.86769313680035831</c:v>
                </c:pt>
                <c:pt idx="30">
                  <c:v>0.90609131912876695</c:v>
                </c:pt>
                <c:pt idx="31">
                  <c:v>0.93854709262127378</c:v>
                </c:pt>
                <c:pt idx="32">
                  <c:v>0.96203459225603072</c:v>
                </c:pt>
                <c:pt idx="33">
                  <c:v>0.98100951207902087</c:v>
                </c:pt>
                <c:pt idx="34">
                  <c:v>0.99583790132834715</c:v>
                </c:pt>
                <c:pt idx="35">
                  <c:v>1.0071439217558846</c:v>
                </c:pt>
                <c:pt idx="36">
                  <c:v>1.0120489872061893</c:v>
                </c:pt>
                <c:pt idx="37">
                  <c:v>1.0156543124711939</c:v>
                </c:pt>
                <c:pt idx="38">
                  <c:v>1.0204596517174032</c:v>
                </c:pt>
                <c:pt idx="39">
                  <c:v>1.0211329105102334</c:v>
                </c:pt>
                <c:pt idx="40">
                  <c:v>1.0250089732451335</c:v>
                </c:pt>
                <c:pt idx="41">
                  <c:v>1.0237114581661273</c:v>
                </c:pt>
                <c:pt idx="42">
                  <c:v>1.0212799075107051</c:v>
                </c:pt>
                <c:pt idx="43">
                  <c:v>1.0188625848696908</c:v>
                </c:pt>
                <c:pt idx="44">
                  <c:v>1.0148400553389663</c:v>
                </c:pt>
                <c:pt idx="45">
                  <c:v>1.0123835448245797</c:v>
                </c:pt>
                <c:pt idx="46">
                  <c:v>1.0096597148863697</c:v>
                </c:pt>
                <c:pt idx="47">
                  <c:v>1.0051975408294518</c:v>
                </c:pt>
                <c:pt idx="48">
                  <c:v>1.0061020148368651</c:v>
                </c:pt>
                <c:pt idx="49">
                  <c:v>1.0029940044177663</c:v>
                </c:pt>
                <c:pt idx="50">
                  <c:v>0.99773034753702383</c:v>
                </c:pt>
                <c:pt idx="51">
                  <c:v>0.98503025747916728</c:v>
                </c:pt>
                <c:pt idx="52">
                  <c:v>0.97154767974663536</c:v>
                </c:pt>
                <c:pt idx="53">
                  <c:v>0.95027542502938522</c:v>
                </c:pt>
                <c:pt idx="54">
                  <c:v>0.92149269717772331</c:v>
                </c:pt>
                <c:pt idx="55">
                  <c:v>0.88726070818635849</c:v>
                </c:pt>
                <c:pt idx="56">
                  <c:v>0.84700861824071616</c:v>
                </c:pt>
                <c:pt idx="57">
                  <c:v>0.80118681874301867</c:v>
                </c:pt>
                <c:pt idx="58">
                  <c:v>0.75351230412914727</c:v>
                </c:pt>
                <c:pt idx="59">
                  <c:v>0.69790342323608168</c:v>
                </c:pt>
                <c:pt idx="60">
                  <c:v>0.64458682494443487</c:v>
                </c:pt>
                <c:pt idx="61">
                  <c:v>0.58635387434248876</c:v>
                </c:pt>
                <c:pt idx="62">
                  <c:v>0.53103884874248974</c:v>
                </c:pt>
                <c:pt idx="63">
                  <c:v>0.47522800436525514</c:v>
                </c:pt>
                <c:pt idx="64">
                  <c:v>0.4203750908228735</c:v>
                </c:pt>
                <c:pt idx="65">
                  <c:v>0.3697492964279136</c:v>
                </c:pt>
                <c:pt idx="66">
                  <c:v>0.3255452604063353</c:v>
                </c:pt>
                <c:pt idx="67">
                  <c:v>0.28273404830705112</c:v>
                </c:pt>
                <c:pt idx="68">
                  <c:v>0.24675144508400843</c:v>
                </c:pt>
                <c:pt idx="69">
                  <c:v>0.21361053669917021</c:v>
                </c:pt>
                <c:pt idx="70">
                  <c:v>0.18401161523709253</c:v>
                </c:pt>
                <c:pt idx="71">
                  <c:v>0.15799568597181943</c:v>
                </c:pt>
                <c:pt idx="72">
                  <c:v>0.13620177496160016</c:v>
                </c:pt>
                <c:pt idx="73">
                  <c:v>0.11608456808656284</c:v>
                </c:pt>
                <c:pt idx="74">
                  <c:v>9.7368131454285203E-2</c:v>
                </c:pt>
                <c:pt idx="75">
                  <c:v>8.1876826648978149E-2</c:v>
                </c:pt>
                <c:pt idx="76">
                  <c:v>6.8334860474127776E-2</c:v>
                </c:pt>
                <c:pt idx="77">
                  <c:v>5.7630225590901661E-2</c:v>
                </c:pt>
                <c:pt idx="78">
                  <c:v>4.79159319714169E-2</c:v>
                </c:pt>
                <c:pt idx="79">
                  <c:v>3.9860888636570162E-2</c:v>
                </c:pt>
                <c:pt idx="80">
                  <c:v>3.2450943136463108E-2</c:v>
                </c:pt>
                <c:pt idx="81">
                  <c:v>2.6275403797497803E-2</c:v>
                </c:pt>
                <c:pt idx="82">
                  <c:v>2.1340115490801954E-2</c:v>
                </c:pt>
                <c:pt idx="83">
                  <c:v>1.6872139838350678E-2</c:v>
                </c:pt>
                <c:pt idx="84">
                  <c:v>1.3149723830485894E-2</c:v>
                </c:pt>
                <c:pt idx="85">
                  <c:v>9.9901274982913072E-3</c:v>
                </c:pt>
                <c:pt idx="86">
                  <c:v>7.2424196414398265E-3</c:v>
                </c:pt>
                <c:pt idx="87">
                  <c:v>5.2245290315066917E-3</c:v>
                </c:pt>
                <c:pt idx="88">
                  <c:v>3.3392271881271677E-3</c:v>
                </c:pt>
                <c:pt idx="89">
                  <c:v>2.0460221595903633E-3</c:v>
                </c:pt>
                <c:pt idx="90">
                  <c:v>5.702678972000266E-3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BE-4129-88C7-8423928D1A7F}"/>
            </c:ext>
          </c:extLst>
        </c:ser>
        <c:ser>
          <c:idx val="2"/>
          <c:order val="2"/>
          <c:tx>
            <c:v>Lifecycle deficit</c:v>
          </c:tx>
          <c:spPr>
            <a:ln w="38100">
              <a:prstDash val="sysDash"/>
            </a:ln>
          </c:spPr>
          <c:marker>
            <c:symbol val="none"/>
          </c:marker>
          <c:val>
            <c:numRef>
              <c:f>'LCD ($AG, rel-AG)2050'!$BP$5:$BP$95</c:f>
              <c:numCache>
                <c:formatCode>0.000</c:formatCode>
                <c:ptCount val="91"/>
                <c:pt idx="0">
                  <c:v>0.31608692821621942</c:v>
                </c:pt>
                <c:pt idx="1">
                  <c:v>0.30407361277820999</c:v>
                </c:pt>
                <c:pt idx="2">
                  <c:v>0.31198600010445132</c:v>
                </c:pt>
                <c:pt idx="3">
                  <c:v>0.34259729299267677</c:v>
                </c:pt>
                <c:pt idx="4">
                  <c:v>0.3880488018784215</c:v>
                </c:pt>
                <c:pt idx="5">
                  <c:v>0.426699112175568</c:v>
                </c:pt>
                <c:pt idx="6">
                  <c:v>0.46521574644056063</c:v>
                </c:pt>
                <c:pt idx="7">
                  <c:v>0.48926468297425546</c:v>
                </c:pt>
                <c:pt idx="8">
                  <c:v>0.50453330601219037</c:v>
                </c:pt>
                <c:pt idx="9">
                  <c:v>0.51462166830634626</c:v>
                </c:pt>
                <c:pt idx="10">
                  <c:v>0.52710725805332603</c:v>
                </c:pt>
                <c:pt idx="11">
                  <c:v>0.54739518334776116</c:v>
                </c:pt>
                <c:pt idx="12">
                  <c:v>0.56058332363234487</c:v>
                </c:pt>
                <c:pt idx="13">
                  <c:v>0.57676293197942852</c:v>
                </c:pt>
                <c:pt idx="14">
                  <c:v>0.57592621643176523</c:v>
                </c:pt>
                <c:pt idx="15">
                  <c:v>0.57823364354548201</c:v>
                </c:pt>
                <c:pt idx="16">
                  <c:v>0.57236489944076607</c:v>
                </c:pt>
                <c:pt idx="17">
                  <c:v>0.56236619028045653</c:v>
                </c:pt>
                <c:pt idx="18">
                  <c:v>0.54842214419009772</c:v>
                </c:pt>
                <c:pt idx="19">
                  <c:v>0.52796632495259088</c:v>
                </c:pt>
                <c:pt idx="20">
                  <c:v>0.48532474633649764</c:v>
                </c:pt>
                <c:pt idx="21">
                  <c:v>0.45145507096660148</c:v>
                </c:pt>
                <c:pt idx="22">
                  <c:v>0.39615461552834058</c:v>
                </c:pt>
                <c:pt idx="23">
                  <c:v>0.3355677965012922</c:v>
                </c:pt>
                <c:pt idx="24">
                  <c:v>0.27076207150730947</c:v>
                </c:pt>
                <c:pt idx="25">
                  <c:v>0.21789884247773705</c:v>
                </c:pt>
                <c:pt idx="26">
                  <c:v>0.15527482644405305</c:v>
                </c:pt>
                <c:pt idx="27">
                  <c:v>9.9897498765039797E-2</c:v>
                </c:pt>
                <c:pt idx="28">
                  <c:v>5.4031649081315136E-2</c:v>
                </c:pt>
                <c:pt idx="29">
                  <c:v>8.2526914060005729E-3</c:v>
                </c:pt>
                <c:pt idx="30">
                  <c:v>-2.6956432908771311E-2</c:v>
                </c:pt>
                <c:pt idx="31">
                  <c:v>-6.4843050859068566E-2</c:v>
                </c:pt>
                <c:pt idx="32">
                  <c:v>-8.8719717156544697E-2</c:v>
                </c:pt>
                <c:pt idx="33">
                  <c:v>-0.11163980660532462</c:v>
                </c:pt>
                <c:pt idx="34">
                  <c:v>-0.13152308157188436</c:v>
                </c:pt>
                <c:pt idx="35">
                  <c:v>-0.14682312056238297</c:v>
                </c:pt>
                <c:pt idx="36">
                  <c:v>-0.15061137356779447</c:v>
                </c:pt>
                <c:pt idx="37">
                  <c:v>-0.16576953881273504</c:v>
                </c:pt>
                <c:pt idx="38">
                  <c:v>-0.17423217564111423</c:v>
                </c:pt>
                <c:pt idx="39">
                  <c:v>-0.17846047200016896</c:v>
                </c:pt>
                <c:pt idx="40">
                  <c:v>-0.18595162742933261</c:v>
                </c:pt>
                <c:pt idx="41">
                  <c:v>-0.18594135973645226</c:v>
                </c:pt>
                <c:pt idx="42">
                  <c:v>-0.1824035969048334</c:v>
                </c:pt>
                <c:pt idx="43">
                  <c:v>-0.18199752227717642</c:v>
                </c:pt>
                <c:pt idx="44">
                  <c:v>-0.17697890243662623</c:v>
                </c:pt>
                <c:pt idx="45">
                  <c:v>-0.1728808533588744</c:v>
                </c:pt>
                <c:pt idx="46">
                  <c:v>-0.16935800339856705</c:v>
                </c:pt>
                <c:pt idx="47">
                  <c:v>-0.16083281870496935</c:v>
                </c:pt>
                <c:pt idx="48">
                  <c:v>-0.15318918330299236</c:v>
                </c:pt>
                <c:pt idx="49">
                  <c:v>-0.13867108854048188</c:v>
                </c:pt>
                <c:pt idx="50">
                  <c:v>-0.12333451897575991</c:v>
                </c:pt>
                <c:pt idx="51">
                  <c:v>-9.8907888602528832E-2</c:v>
                </c:pt>
                <c:pt idx="52">
                  <c:v>-7.9432490939927436E-2</c:v>
                </c:pt>
                <c:pt idx="53">
                  <c:v>-5.2798621026938088E-2</c:v>
                </c:pt>
                <c:pt idx="54">
                  <c:v>-2.3203066487143924E-2</c:v>
                </c:pt>
                <c:pt idx="55">
                  <c:v>1.0932634155584342E-2</c:v>
                </c:pt>
                <c:pt idx="56">
                  <c:v>5.1077260628177149E-2</c:v>
                </c:pt>
                <c:pt idx="57">
                  <c:v>9.0945446254255366E-2</c:v>
                </c:pt>
                <c:pt idx="58">
                  <c:v>0.12732394499123301</c:v>
                </c:pt>
                <c:pt idx="59">
                  <c:v>0.16714919454420157</c:v>
                </c:pt>
                <c:pt idx="60">
                  <c:v>0.20534049355199691</c:v>
                </c:pt>
                <c:pt idx="61">
                  <c:v>0.244184924719199</c:v>
                </c:pt>
                <c:pt idx="62">
                  <c:v>0.27893374163976387</c:v>
                </c:pt>
                <c:pt idx="63">
                  <c:v>0.31502051613719961</c:v>
                </c:pt>
                <c:pt idx="64">
                  <c:v>0.35060951359467069</c:v>
                </c:pt>
                <c:pt idx="65">
                  <c:v>0.38416570351273216</c:v>
                </c:pt>
                <c:pt idx="66">
                  <c:v>0.40421306686924308</c:v>
                </c:pt>
                <c:pt idx="67">
                  <c:v>0.42241029725803703</c:v>
                </c:pt>
                <c:pt idx="68">
                  <c:v>0.43501264265728523</c:v>
                </c:pt>
                <c:pt idx="69">
                  <c:v>0.44391989678737237</c:v>
                </c:pt>
                <c:pt idx="70">
                  <c:v>0.44954075337664834</c:v>
                </c:pt>
                <c:pt idx="71">
                  <c:v>0.45302314755797501</c:v>
                </c:pt>
                <c:pt idx="72">
                  <c:v>0.44874467399082096</c:v>
                </c:pt>
                <c:pt idx="73">
                  <c:v>0.44098840730727173</c:v>
                </c:pt>
                <c:pt idx="74">
                  <c:v>0.43224941810511297</c:v>
                </c:pt>
                <c:pt idx="75">
                  <c:v>0.41878504824074614</c:v>
                </c:pt>
                <c:pt idx="76">
                  <c:v>0.40615336178704553</c:v>
                </c:pt>
                <c:pt idx="77">
                  <c:v>0.39030564215073216</c:v>
                </c:pt>
                <c:pt idx="78">
                  <c:v>0.37740612873322943</c:v>
                </c:pt>
                <c:pt idx="79">
                  <c:v>0.36581463872033348</c:v>
                </c:pt>
                <c:pt idx="80">
                  <c:v>0.3511939810404639</c:v>
                </c:pt>
                <c:pt idx="81">
                  <c:v>0.33613086455466157</c:v>
                </c:pt>
                <c:pt idx="82">
                  <c:v>0.31889145752551379</c:v>
                </c:pt>
                <c:pt idx="83">
                  <c:v>0.30089439460866091</c:v>
                </c:pt>
                <c:pt idx="84">
                  <c:v>0.27867694453660619</c:v>
                </c:pt>
                <c:pt idx="85">
                  <c:v>0.25795021343939606</c:v>
                </c:pt>
                <c:pt idx="86">
                  <c:v>0.23827518238395956</c:v>
                </c:pt>
                <c:pt idx="87">
                  <c:v>0.21621447779983338</c:v>
                </c:pt>
                <c:pt idx="88">
                  <c:v>0.19397729298182004</c:v>
                </c:pt>
                <c:pt idx="89">
                  <c:v>0.17204397019222353</c:v>
                </c:pt>
                <c:pt idx="90">
                  <c:v>0.74955318499217238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BE-4129-88C7-8423928D1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94540192"/>
        <c:axId val="-694549440"/>
      </c:lineChart>
      <c:catAx>
        <c:axId val="-6945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694549440"/>
        <c:crosses val="autoZero"/>
        <c:auto val="1"/>
        <c:lblAlgn val="ctr"/>
        <c:lblOffset val="100"/>
        <c:tickLblSkip val="10"/>
        <c:noMultiLvlLbl val="0"/>
      </c:catAx>
      <c:valAx>
        <c:axId val="-694549440"/>
        <c:scaling>
          <c:orientation val="minMax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Relative to the average of </a:t>
                </a:r>
                <a:r>
                  <a: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labor</a:t>
                </a:r>
                <a:r>
                  <a:rPr lang="en-US" sz="1600"/>
                  <a:t> income between 30 and 49 years</a:t>
                </a:r>
              </a:p>
            </c:rich>
          </c:tx>
          <c:layout>
            <c:manualLayout>
              <c:xMode val="edge"/>
              <c:yMode val="edge"/>
              <c:x val="5.5697364219900172E-3"/>
              <c:y val="7.502898548859689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69454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347392376557178"/>
          <c:w val="0.99681208327219983"/>
          <c:h val="9.6526076234428396E-2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Economic support ratio</a:t>
            </a:r>
            <a:endParaRPr lang="pl-PL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'Support ratios'!$A$3:$A$153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'Support ratios'!$L$3:$L$153</c:f>
              <c:numCache>
                <c:formatCode>_(* #,##0.00_);_(* \(#,##0.00\);_(* "-"??_);_(@_)</c:formatCode>
                <c:ptCount val="151"/>
                <c:pt idx="0">
                  <c:v>0.82597880002393786</c:v>
                </c:pt>
                <c:pt idx="1">
                  <c:v>0.82561317111177313</c:v>
                </c:pt>
                <c:pt idx="2">
                  <c:v>0.82519780815907917</c:v>
                </c:pt>
                <c:pt idx="3">
                  <c:v>0.82477146446782013</c:v>
                </c:pt>
                <c:pt idx="4">
                  <c:v>0.8243636423233397</c:v>
                </c:pt>
                <c:pt idx="5">
                  <c:v>0.82399205364997763</c:v>
                </c:pt>
                <c:pt idx="6">
                  <c:v>0.82187980293131591</c:v>
                </c:pt>
                <c:pt idx="7">
                  <c:v>0.82004173473378772</c:v>
                </c:pt>
                <c:pt idx="8">
                  <c:v>0.81833267546297672</c:v>
                </c:pt>
                <c:pt idx="9">
                  <c:v>0.81667675543815577</c:v>
                </c:pt>
                <c:pt idx="10">
                  <c:v>0.81499872936056372</c:v>
                </c:pt>
                <c:pt idx="11">
                  <c:v>0.81241948944727049</c:v>
                </c:pt>
                <c:pt idx="12">
                  <c:v>0.80996429410642146</c:v>
                </c:pt>
                <c:pt idx="13">
                  <c:v>0.80774601807332436</c:v>
                </c:pt>
                <c:pt idx="14">
                  <c:v>0.80592934764905277</c:v>
                </c:pt>
                <c:pt idx="15">
                  <c:v>0.80463363416431888</c:v>
                </c:pt>
                <c:pt idx="16">
                  <c:v>0.80256835856744535</c:v>
                </c:pt>
                <c:pt idx="17">
                  <c:v>0.80126360827992182</c:v>
                </c:pt>
                <c:pt idx="18">
                  <c:v>0.80062494026677322</c:v>
                </c:pt>
                <c:pt idx="19">
                  <c:v>0.80053899138032547</c:v>
                </c:pt>
                <c:pt idx="20">
                  <c:v>0.80095249420299797</c:v>
                </c:pt>
                <c:pt idx="21">
                  <c:v>0.8012630686875708</c:v>
                </c:pt>
                <c:pt idx="22">
                  <c:v>0.80217317123375287</c:v>
                </c:pt>
                <c:pt idx="23">
                  <c:v>0.80364157932115909</c:v>
                </c:pt>
                <c:pt idx="24">
                  <c:v>0.80562310911561996</c:v>
                </c:pt>
                <c:pt idx="25">
                  <c:v>0.8080420551711891</c:v>
                </c:pt>
                <c:pt idx="26">
                  <c:v>0.81058947536646109</c:v>
                </c:pt>
                <c:pt idx="27">
                  <c:v>0.81342209930454046</c:v>
                </c:pt>
                <c:pt idx="28">
                  <c:v>0.81656798238194717</c:v>
                </c:pt>
                <c:pt idx="29">
                  <c:v>0.82011887160097563</c:v>
                </c:pt>
                <c:pt idx="30">
                  <c:v>0.82408348883480775</c:v>
                </c:pt>
                <c:pt idx="31">
                  <c:v>0.82741785897753883</c:v>
                </c:pt>
                <c:pt idx="32">
                  <c:v>0.83128041836375099</c:v>
                </c:pt>
                <c:pt idx="33">
                  <c:v>0.83546915301251123</c:v>
                </c:pt>
                <c:pt idx="34">
                  <c:v>0.83972687451681638</c:v>
                </c:pt>
                <c:pt idx="35">
                  <c:v>0.84393167098119992</c:v>
                </c:pt>
                <c:pt idx="36">
                  <c:v>0.84816375206529881</c:v>
                </c:pt>
                <c:pt idx="37">
                  <c:v>0.85236926638930188</c:v>
                </c:pt>
                <c:pt idx="38">
                  <c:v>0.85656088300874822</c:v>
                </c:pt>
                <c:pt idx="39">
                  <c:v>0.86082187824235556</c:v>
                </c:pt>
                <c:pt idx="40">
                  <c:v>0.86516665740524756</c:v>
                </c:pt>
                <c:pt idx="41">
                  <c:v>0.86940709266055261</c:v>
                </c:pt>
                <c:pt idx="42">
                  <c:v>0.87377395729799279</c:v>
                </c:pt>
                <c:pt idx="43">
                  <c:v>0.87822129539814497</c:v>
                </c:pt>
                <c:pt idx="44">
                  <c:v>0.88269615390516365</c:v>
                </c:pt>
                <c:pt idx="45">
                  <c:v>0.88717635412456297</c:v>
                </c:pt>
                <c:pt idx="46">
                  <c:v>0.89125528930822584</c:v>
                </c:pt>
                <c:pt idx="47">
                  <c:v>0.89550764618695289</c:v>
                </c:pt>
                <c:pt idx="48">
                  <c:v>0.89988964228487522</c:v>
                </c:pt>
                <c:pt idx="49">
                  <c:v>0.90437500183210484</c:v>
                </c:pt>
                <c:pt idx="50">
                  <c:v>0.9089556085630589</c:v>
                </c:pt>
                <c:pt idx="51">
                  <c:v>0.91346693942832269</c:v>
                </c:pt>
                <c:pt idx="52">
                  <c:v>0.91807784590040575</c:v>
                </c:pt>
                <c:pt idx="53">
                  <c:v>0.92276462027764183</c:v>
                </c:pt>
                <c:pt idx="54">
                  <c:v>0.9274813660285508</c:v>
                </c:pt>
                <c:pt idx="55">
                  <c:v>0.93218272804892166</c:v>
                </c:pt>
                <c:pt idx="56">
                  <c:v>0.93670714290426704</c:v>
                </c:pt>
                <c:pt idx="57">
                  <c:v>0.9412065174043015</c:v>
                </c:pt>
                <c:pt idx="58">
                  <c:v>0.94569819335698591</c:v>
                </c:pt>
                <c:pt idx="59">
                  <c:v>0.95020007748084567</c:v>
                </c:pt>
                <c:pt idx="60">
                  <c:v>0.9546886731568458</c:v>
                </c:pt>
                <c:pt idx="61">
                  <c:v>0.9592264055397417</c:v>
                </c:pt>
                <c:pt idx="62">
                  <c:v>0.96384739010072518</c:v>
                </c:pt>
                <c:pt idx="63">
                  <c:v>0.96842658523963221</c:v>
                </c:pt>
                <c:pt idx="64">
                  <c:v>0.97284666420840438</c:v>
                </c:pt>
                <c:pt idx="65">
                  <c:v>0.97702302043131972</c:v>
                </c:pt>
                <c:pt idx="66">
                  <c:v>0.98197548709186022</c:v>
                </c:pt>
                <c:pt idx="67">
                  <c:v>0.98679556425980886</c:v>
                </c:pt>
                <c:pt idx="68">
                  <c:v>0.99142927865003061</c:v>
                </c:pt>
                <c:pt idx="69">
                  <c:v>0.99584345224343362</c:v>
                </c:pt>
                <c:pt idx="70">
                  <c:v>1</c:v>
                </c:pt>
                <c:pt idx="71">
                  <c:v>1.0025972013202091</c:v>
                </c:pt>
                <c:pt idx="72">
                  <c:v>1.0049430153416159</c:v>
                </c:pt>
                <c:pt idx="73">
                  <c:v>1.0069716030842737</c:v>
                </c:pt>
                <c:pt idx="74">
                  <c:v>1.0086216415782396</c:v>
                </c:pt>
                <c:pt idx="75">
                  <c:v>1.0098552011198794</c:v>
                </c:pt>
                <c:pt idx="76">
                  <c:v>1.0110591517121195</c:v>
                </c:pt>
                <c:pt idx="77">
                  <c:v>1.0120128069263827</c:v>
                </c:pt>
                <c:pt idx="78">
                  <c:v>1.0127227177002425</c:v>
                </c:pt>
                <c:pt idx="79">
                  <c:v>1.013199866680504</c:v>
                </c:pt>
                <c:pt idx="80">
                  <c:v>1.0134430968539205</c:v>
                </c:pt>
                <c:pt idx="81">
                  <c:v>1.0136712583408176</c:v>
                </c:pt>
                <c:pt idx="82">
                  <c:v>1.0137870868324885</c:v>
                </c:pt>
                <c:pt idx="83">
                  <c:v>1.0137680333962051</c:v>
                </c:pt>
                <c:pt idx="84">
                  <c:v>1.0135825500821201</c:v>
                </c:pt>
                <c:pt idx="85">
                  <c:v>1.0131943241994765</c:v>
                </c:pt>
                <c:pt idx="86">
                  <c:v>1.0127047680921382</c:v>
                </c:pt>
                <c:pt idx="87">
                  <c:v>1.012113567926294</c:v>
                </c:pt>
                <c:pt idx="88">
                  <c:v>1.0113743793279952</c:v>
                </c:pt>
                <c:pt idx="89">
                  <c:v>1.0104390850910683</c:v>
                </c:pt>
                <c:pt idx="90">
                  <c:v>1.0092630028689764</c:v>
                </c:pt>
                <c:pt idx="91">
                  <c:v>1.0080307260199235</c:v>
                </c:pt>
                <c:pt idx="92">
                  <c:v>1.0066604204831744</c:v>
                </c:pt>
                <c:pt idx="93">
                  <c:v>1.0051074655924241</c:v>
                </c:pt>
                <c:pt idx="94">
                  <c:v>1.0033296937208565</c:v>
                </c:pt>
                <c:pt idx="95">
                  <c:v>1.001280817081156</c:v>
                </c:pt>
                <c:pt idx="96">
                  <c:v>0.9991901860930581</c:v>
                </c:pt>
                <c:pt idx="97">
                  <c:v>0.99696877580486143</c:v>
                </c:pt>
                <c:pt idx="98">
                  <c:v>0.99457436372805275</c:v>
                </c:pt>
                <c:pt idx="99">
                  <c:v>0.99196240312110862</c:v>
                </c:pt>
                <c:pt idx="100">
                  <c:v>0.98908355006337645</c:v>
                </c:pt>
                <c:pt idx="101">
                  <c:v>0.98623837463500341</c:v>
                </c:pt>
                <c:pt idx="102">
                  <c:v>0.98331974392236621</c:v>
                </c:pt>
                <c:pt idx="103">
                  <c:v>0.9802766850614999</c:v>
                </c:pt>
                <c:pt idx="104">
                  <c:v>0.97706056450301804</c:v>
                </c:pt>
                <c:pt idx="105">
                  <c:v>0.97362650737793321</c:v>
                </c:pt>
                <c:pt idx="106">
                  <c:v>0.97037942977371761</c:v>
                </c:pt>
                <c:pt idx="107">
                  <c:v>0.96713643436325147</c:v>
                </c:pt>
                <c:pt idx="108">
                  <c:v>0.96385856278230886</c:v>
                </c:pt>
                <c:pt idx="109">
                  <c:v>0.96049187930419322</c:v>
                </c:pt>
                <c:pt idx="110">
                  <c:v>0.95696800213256217</c:v>
                </c:pt>
                <c:pt idx="111">
                  <c:v>0.95378817832838547</c:v>
                </c:pt>
                <c:pt idx="112">
                  <c:v>0.95068395837720332</c:v>
                </c:pt>
                <c:pt idx="113">
                  <c:v>0.94758310195451789</c:v>
                </c:pt>
                <c:pt idx="114">
                  <c:v>0.94441416030278236</c:v>
                </c:pt>
                <c:pt idx="115">
                  <c:v>0.94110548156144858</c:v>
                </c:pt>
                <c:pt idx="116">
                  <c:v>0.9382730561660575</c:v>
                </c:pt>
                <c:pt idx="117">
                  <c:v>0.93551681907032491</c:v>
                </c:pt>
                <c:pt idx="118">
                  <c:v>0.932746188681009</c:v>
                </c:pt>
                <c:pt idx="119">
                  <c:v>0.92987807842504733</c:v>
                </c:pt>
                <c:pt idx="120">
                  <c:v>0.92683552101427069</c:v>
                </c:pt>
                <c:pt idx="121">
                  <c:v>0.92429954543256643</c:v>
                </c:pt>
                <c:pt idx="122">
                  <c:v>0.92180849480931359</c:v>
                </c:pt>
                <c:pt idx="123">
                  <c:v>0.9192925011216776</c:v>
                </c:pt>
                <c:pt idx="124">
                  <c:v>0.9166661309196007</c:v>
                </c:pt>
                <c:pt idx="125">
                  <c:v>0.91382471851753488</c:v>
                </c:pt>
                <c:pt idx="126">
                  <c:v>0.91153068374158452</c:v>
                </c:pt>
                <c:pt idx="127">
                  <c:v>0.90930063909064618</c:v>
                </c:pt>
                <c:pt idx="128">
                  <c:v>0.90703313831954646</c:v>
                </c:pt>
                <c:pt idx="129">
                  <c:v>0.90462585503669612</c:v>
                </c:pt>
                <c:pt idx="130">
                  <c:v>0.90197669268767022</c:v>
                </c:pt>
                <c:pt idx="131">
                  <c:v>0.89991497882782989</c:v>
                </c:pt>
                <c:pt idx="132">
                  <c:v>0.89792037166597594</c:v>
                </c:pt>
                <c:pt idx="133">
                  <c:v>0.89588939634128051</c:v>
                </c:pt>
                <c:pt idx="134">
                  <c:v>0.89371463852887645</c:v>
                </c:pt>
                <c:pt idx="135">
                  <c:v>0.89127898699305241</c:v>
                </c:pt>
                <c:pt idx="136">
                  <c:v>0.88943695960856162</c:v>
                </c:pt>
                <c:pt idx="137">
                  <c:v>0.88767594225337465</c:v>
                </c:pt>
                <c:pt idx="138">
                  <c:v>0.88588561276987021</c:v>
                </c:pt>
                <c:pt idx="139">
                  <c:v>0.88393699698558592</c:v>
                </c:pt>
                <c:pt idx="140">
                  <c:v>0.88168387602591503</c:v>
                </c:pt>
                <c:pt idx="141">
                  <c:v>0.88008530900720616</c:v>
                </c:pt>
                <c:pt idx="142">
                  <c:v>0.8785495380701045</c:v>
                </c:pt>
                <c:pt idx="143">
                  <c:v>0.87693075514041807</c:v>
                </c:pt>
                <c:pt idx="144">
                  <c:v>0.87509432965274825</c:v>
                </c:pt>
                <c:pt idx="145">
                  <c:v>0.87292121832802894</c:v>
                </c:pt>
                <c:pt idx="146">
                  <c:v>0.87150599487884794</c:v>
                </c:pt>
                <c:pt idx="147">
                  <c:v>0.87010493832586366</c:v>
                </c:pt>
                <c:pt idx="148">
                  <c:v>0.86859191678513459</c:v>
                </c:pt>
                <c:pt idx="149">
                  <c:v>0.86684900153457956</c:v>
                </c:pt>
                <c:pt idx="150">
                  <c:v>0.86477215714976252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A4-45AB-A0E4-F562D29C1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77085232"/>
        <c:axId val="-577088496"/>
      </c:lineChart>
      <c:catAx>
        <c:axId val="-57708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77088496"/>
        <c:crosses val="autoZero"/>
        <c:auto val="1"/>
        <c:lblAlgn val="ctr"/>
        <c:lblOffset val="100"/>
        <c:tickLblSkip val="10"/>
        <c:noMultiLvlLbl val="0"/>
      </c:catAx>
      <c:valAx>
        <c:axId val="-577088496"/>
        <c:scaling>
          <c:orientation val="minMax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7708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Fiscal support ratio</a:t>
            </a:r>
            <a:endParaRPr lang="pl-PL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'Support ratios'!$A$3:$A$153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'Support ratios'!$AC$3:$AC$153</c:f>
              <c:numCache>
                <c:formatCode>_(* #,##0.00_);_(* \(#,##0.00\);_(* "-"??_);_(@_)</c:formatCode>
                <c:ptCount val="151"/>
                <c:pt idx="0">
                  <c:v>0.91304983942074036</c:v>
                </c:pt>
                <c:pt idx="1">
                  <c:v>0.9111010142993814</c:v>
                </c:pt>
                <c:pt idx="2">
                  <c:v>0.90923886626575989</c:v>
                </c:pt>
                <c:pt idx="3">
                  <c:v>0.90713281677333435</c:v>
                </c:pt>
                <c:pt idx="4">
                  <c:v>0.90480443178015335</c:v>
                </c:pt>
                <c:pt idx="5">
                  <c:v>0.90249538176217181</c:v>
                </c:pt>
                <c:pt idx="6">
                  <c:v>0.89790920670919472</c:v>
                </c:pt>
                <c:pt idx="7">
                  <c:v>0.89351923859635596</c:v>
                </c:pt>
                <c:pt idx="8">
                  <c:v>0.88949062735180873</c:v>
                </c:pt>
                <c:pt idx="9">
                  <c:v>0.88598772636684464</c:v>
                </c:pt>
                <c:pt idx="10">
                  <c:v>0.88284300099789348</c:v>
                </c:pt>
                <c:pt idx="11">
                  <c:v>0.87818000579861166</c:v>
                </c:pt>
                <c:pt idx="12">
                  <c:v>0.87406129858738135</c:v>
                </c:pt>
                <c:pt idx="13">
                  <c:v>0.87043616939971846</c:v>
                </c:pt>
                <c:pt idx="14">
                  <c:v>0.86729070196523672</c:v>
                </c:pt>
                <c:pt idx="15">
                  <c:v>0.8647508125601977</c:v>
                </c:pt>
                <c:pt idx="16">
                  <c:v>0.86118431011290375</c:v>
                </c:pt>
                <c:pt idx="17">
                  <c:v>0.85852340367627611</c:v>
                </c:pt>
                <c:pt idx="18">
                  <c:v>0.85666881616219426</c:v>
                </c:pt>
                <c:pt idx="19">
                  <c:v>0.85550857276923986</c:v>
                </c:pt>
                <c:pt idx="20">
                  <c:v>0.85491611116523958</c:v>
                </c:pt>
                <c:pt idx="21">
                  <c:v>0.85359174444783581</c:v>
                </c:pt>
                <c:pt idx="22">
                  <c:v>0.85283911363759879</c:v>
                </c:pt>
                <c:pt idx="23">
                  <c:v>0.85267879398409274</c:v>
                </c:pt>
                <c:pt idx="24">
                  <c:v>0.85313656442729791</c:v>
                </c:pt>
                <c:pt idx="25">
                  <c:v>0.85412322445938726</c:v>
                </c:pt>
                <c:pt idx="26">
                  <c:v>0.85449298099497017</c:v>
                </c:pt>
                <c:pt idx="27">
                  <c:v>0.85525321382875552</c:v>
                </c:pt>
                <c:pt idx="28">
                  <c:v>0.85641864165632209</c:v>
                </c:pt>
                <c:pt idx="29">
                  <c:v>0.85808760263968487</c:v>
                </c:pt>
                <c:pt idx="30">
                  <c:v>0.86024114853985845</c:v>
                </c:pt>
                <c:pt idx="31">
                  <c:v>0.86188739281613247</c:v>
                </c:pt>
                <c:pt idx="32">
                  <c:v>0.8643285694072893</c:v>
                </c:pt>
                <c:pt idx="33">
                  <c:v>0.86728077342204479</c:v>
                </c:pt>
                <c:pt idx="34">
                  <c:v>0.87042416641141307</c:v>
                </c:pt>
                <c:pt idx="35">
                  <c:v>0.87362674546635322</c:v>
                </c:pt>
                <c:pt idx="36">
                  <c:v>0.8764313000217876</c:v>
                </c:pt>
                <c:pt idx="37">
                  <c:v>0.87924197758868727</c:v>
                </c:pt>
                <c:pt idx="38">
                  <c:v>0.88216256313845043</c:v>
                </c:pt>
                <c:pt idx="39">
                  <c:v>0.88533276826737162</c:v>
                </c:pt>
                <c:pt idx="40">
                  <c:v>0.88880331896209741</c:v>
                </c:pt>
                <c:pt idx="41">
                  <c:v>0.89226194955387439</c:v>
                </c:pt>
                <c:pt idx="42">
                  <c:v>0.89604254641533221</c:v>
                </c:pt>
                <c:pt idx="43">
                  <c:v>0.90000456346982027</c:v>
                </c:pt>
                <c:pt idx="44">
                  <c:v>0.90406798386331078</c:v>
                </c:pt>
                <c:pt idx="45">
                  <c:v>0.90817380970973505</c:v>
                </c:pt>
                <c:pt idx="46">
                  <c:v>0.91243681992138626</c:v>
                </c:pt>
                <c:pt idx="47">
                  <c:v>0.91708899911935615</c:v>
                </c:pt>
                <c:pt idx="48">
                  <c:v>0.92207766950350945</c:v>
                </c:pt>
                <c:pt idx="49">
                  <c:v>0.9273288804320472</c:v>
                </c:pt>
                <c:pt idx="50">
                  <c:v>0.93275207138375471</c:v>
                </c:pt>
                <c:pt idx="51">
                  <c:v>0.93779692840420825</c:v>
                </c:pt>
                <c:pt idx="52">
                  <c:v>0.94293361233488393</c:v>
                </c:pt>
                <c:pt idx="53">
                  <c:v>0.94808588036638142</c:v>
                </c:pt>
                <c:pt idx="54">
                  <c:v>0.95311629676990983</c:v>
                </c:pt>
                <c:pt idx="55">
                  <c:v>0.95791736571384567</c:v>
                </c:pt>
                <c:pt idx="56">
                  <c:v>0.96179797451525184</c:v>
                </c:pt>
                <c:pt idx="57">
                  <c:v>0.96553363357071031</c:v>
                </c:pt>
                <c:pt idx="58">
                  <c:v>0.96910483201730813</c:v>
                </c:pt>
                <c:pt idx="59">
                  <c:v>0.97253931559305573</c:v>
                </c:pt>
                <c:pt idx="60">
                  <c:v>0.97576936366779998</c:v>
                </c:pt>
                <c:pt idx="61">
                  <c:v>0.97878207145258422</c:v>
                </c:pt>
                <c:pt idx="62">
                  <c:v>0.98176499649450122</c:v>
                </c:pt>
                <c:pt idx="63">
                  <c:v>0.9844605363414074</c:v>
                </c:pt>
                <c:pt idx="64">
                  <c:v>0.98664891858922432</c:v>
                </c:pt>
                <c:pt idx="65">
                  <c:v>0.98821498999844315</c:v>
                </c:pt>
                <c:pt idx="66">
                  <c:v>0.99165743961099728</c:v>
                </c:pt>
                <c:pt idx="67">
                  <c:v>0.99451333373772255</c:v>
                </c:pt>
                <c:pt idx="68">
                  <c:v>0.99683545345639823</c:v>
                </c:pt>
                <c:pt idx="69">
                  <c:v>0.99866863555624175</c:v>
                </c:pt>
                <c:pt idx="70">
                  <c:v>1</c:v>
                </c:pt>
                <c:pt idx="71">
                  <c:v>0.99853861160640045</c:v>
                </c:pt>
                <c:pt idx="72">
                  <c:v>0.99708704488447697</c:v>
                </c:pt>
                <c:pt idx="73">
                  <c:v>0.99548879732566564</c:v>
                </c:pt>
                <c:pt idx="74">
                  <c:v>0.99362925567069937</c:v>
                </c:pt>
                <c:pt idx="75">
                  <c:v>0.991415179103316</c:v>
                </c:pt>
                <c:pt idx="76">
                  <c:v>0.98907906309831128</c:v>
                </c:pt>
                <c:pt idx="77">
                  <c:v>0.98661172057882396</c:v>
                </c:pt>
                <c:pt idx="78">
                  <c:v>0.98402184968245132</c:v>
                </c:pt>
                <c:pt idx="79">
                  <c:v>0.98130245273618966</c:v>
                </c:pt>
                <c:pt idx="80">
                  <c:v>0.97842902204029425</c:v>
                </c:pt>
                <c:pt idx="81">
                  <c:v>0.97542848964537221</c:v>
                </c:pt>
                <c:pt idx="82">
                  <c:v>0.97245437990182637</c:v>
                </c:pt>
                <c:pt idx="83">
                  <c:v>0.96940740993717012</c:v>
                </c:pt>
                <c:pt idx="84">
                  <c:v>0.96616476800162854</c:v>
                </c:pt>
                <c:pt idx="85">
                  <c:v>0.96261642898430555</c:v>
                </c:pt>
                <c:pt idx="86">
                  <c:v>0.95894569692961584</c:v>
                </c:pt>
                <c:pt idx="87">
                  <c:v>0.95513869625482561</c:v>
                </c:pt>
                <c:pt idx="88">
                  <c:v>0.95111723305916251</c:v>
                </c:pt>
                <c:pt idx="89">
                  <c:v>0.94682131211836695</c:v>
                </c:pt>
                <c:pt idx="90">
                  <c:v>0.94218587918674168</c:v>
                </c:pt>
                <c:pt idx="91">
                  <c:v>0.93753939599584135</c:v>
                </c:pt>
                <c:pt idx="92">
                  <c:v>0.93276453966553619</c:v>
                </c:pt>
                <c:pt idx="93">
                  <c:v>0.92781371225095521</c:v>
                </c:pt>
                <c:pt idx="94">
                  <c:v>0.92265344035542562</c:v>
                </c:pt>
                <c:pt idx="95">
                  <c:v>0.91723175129107548</c:v>
                </c:pt>
                <c:pt idx="96">
                  <c:v>0.91197986790904928</c:v>
                </c:pt>
                <c:pt idx="97">
                  <c:v>0.90672962855024541</c:v>
                </c:pt>
                <c:pt idx="98">
                  <c:v>0.90139137293842597</c:v>
                </c:pt>
                <c:pt idx="99">
                  <c:v>0.89587427341560733</c:v>
                </c:pt>
                <c:pt idx="100">
                  <c:v>0.89009409151048491</c:v>
                </c:pt>
                <c:pt idx="101">
                  <c:v>0.88458863022317513</c:v>
                </c:pt>
                <c:pt idx="102">
                  <c:v>0.87913351692468722</c:v>
                </c:pt>
                <c:pt idx="103">
                  <c:v>0.87365132198796602</c:v>
                </c:pt>
                <c:pt idx="104">
                  <c:v>0.86807380734499429</c:v>
                </c:pt>
                <c:pt idx="105">
                  <c:v>0.86232272053166958</c:v>
                </c:pt>
                <c:pt idx="106">
                  <c:v>0.85703352198087523</c:v>
                </c:pt>
                <c:pt idx="107">
                  <c:v>0.85188980350987753</c:v>
                </c:pt>
                <c:pt idx="108">
                  <c:v>0.84681670950680665</c:v>
                </c:pt>
                <c:pt idx="109">
                  <c:v>0.84173113121768928</c:v>
                </c:pt>
                <c:pt idx="110">
                  <c:v>0.83652873686521845</c:v>
                </c:pt>
                <c:pt idx="111">
                  <c:v>0.83197242908774127</c:v>
                </c:pt>
                <c:pt idx="112">
                  <c:v>0.82761638643776025</c:v>
                </c:pt>
                <c:pt idx="113">
                  <c:v>0.82333998433420141</c:v>
                </c:pt>
                <c:pt idx="114">
                  <c:v>0.81902900792817723</c:v>
                </c:pt>
                <c:pt idx="115">
                  <c:v>0.81457546776843293</c:v>
                </c:pt>
                <c:pt idx="116">
                  <c:v>0.81086276566870308</c:v>
                </c:pt>
                <c:pt idx="117">
                  <c:v>0.8073065336242542</c:v>
                </c:pt>
                <c:pt idx="118">
                  <c:v>0.80376615799515205</c:v>
                </c:pt>
                <c:pt idx="119">
                  <c:v>0.80011762144113374</c:v>
                </c:pt>
                <c:pt idx="120">
                  <c:v>0.79624132304666762</c:v>
                </c:pt>
                <c:pt idx="121">
                  <c:v>0.79307856615161065</c:v>
                </c:pt>
                <c:pt idx="122">
                  <c:v>0.78999982879532382</c:v>
                </c:pt>
                <c:pt idx="123">
                  <c:v>0.78689691318668908</c:v>
                </c:pt>
                <c:pt idx="124">
                  <c:v>0.78364714280274883</c:v>
                </c:pt>
                <c:pt idx="125">
                  <c:v>0.78010671937912512</c:v>
                </c:pt>
                <c:pt idx="126">
                  <c:v>0.77729996084208397</c:v>
                </c:pt>
                <c:pt idx="127">
                  <c:v>0.77457646201253583</c:v>
                </c:pt>
                <c:pt idx="128">
                  <c:v>0.77179252291813594</c:v>
                </c:pt>
                <c:pt idx="129">
                  <c:v>0.76881826332570491</c:v>
                </c:pt>
                <c:pt idx="130">
                  <c:v>0.76552528059602976</c:v>
                </c:pt>
                <c:pt idx="131">
                  <c:v>0.76301623536559238</c:v>
                </c:pt>
                <c:pt idx="132">
                  <c:v>0.76058758776138591</c:v>
                </c:pt>
                <c:pt idx="133">
                  <c:v>0.75809853952258643</c:v>
                </c:pt>
                <c:pt idx="134">
                  <c:v>0.7554058226874707</c:v>
                </c:pt>
                <c:pt idx="135">
                  <c:v>0.75235574553932083</c:v>
                </c:pt>
                <c:pt idx="136">
                  <c:v>0.75008083917773638</c:v>
                </c:pt>
                <c:pt idx="137">
                  <c:v>0.74786581349081538</c:v>
                </c:pt>
                <c:pt idx="138">
                  <c:v>0.74555910914923573</c:v>
                </c:pt>
                <c:pt idx="139">
                  <c:v>0.7429999952420796</c:v>
                </c:pt>
                <c:pt idx="140">
                  <c:v>0.7400359598757017</c:v>
                </c:pt>
                <c:pt idx="141">
                  <c:v>0.73797048761829487</c:v>
                </c:pt>
                <c:pt idx="142">
                  <c:v>0.73596745201021085</c:v>
                </c:pt>
                <c:pt idx="143">
                  <c:v>0.73385234275293709</c:v>
                </c:pt>
                <c:pt idx="144">
                  <c:v>0.73147233274917467</c:v>
                </c:pt>
                <c:pt idx="145">
                  <c:v>0.72868801179082354</c:v>
                </c:pt>
                <c:pt idx="146">
                  <c:v>0.72692336003293578</c:v>
                </c:pt>
                <c:pt idx="147">
                  <c:v>0.72514321215462108</c:v>
                </c:pt>
                <c:pt idx="148">
                  <c:v>0.72320504717632872</c:v>
                </c:pt>
                <c:pt idx="149">
                  <c:v>0.7209898365847871</c:v>
                </c:pt>
                <c:pt idx="150">
                  <c:v>0.71841199988323612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C8-4567-9AD9-93D5AFA1C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77084688"/>
        <c:axId val="-631698064"/>
      </c:lineChart>
      <c:catAx>
        <c:axId val="-57708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631698064"/>
        <c:crosses val="autoZero"/>
        <c:auto val="1"/>
        <c:lblAlgn val="ctr"/>
        <c:lblOffset val="100"/>
        <c:tickLblSkip val="10"/>
        <c:noMultiLvlLbl val="0"/>
      </c:catAx>
      <c:valAx>
        <c:axId val="-631698064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7708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6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7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9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30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31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32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33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0.05019</cdr:x>
      <cdr:y>0.03333</cdr:y>
    </cdr:from>
    <cdr:to>
      <cdr:x>0.09829</cdr:x>
      <cdr:y>0.94667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045CA326-02E2-44CA-8FAD-2EEB5984C3B2}"/>
            </a:ext>
          </a:extLst>
        </cdr:cNvPr>
        <cdr:cNvSpPr txBox="1"/>
      </cdr:nvSpPr>
      <cdr:spPr>
        <a:xfrm xmlns:a="http://schemas.openxmlformats.org/drawingml/2006/main">
          <a:off x="228600" y="95250"/>
          <a:ext cx="219075" cy="260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6B793-0499-4804-AA06-FBC40856B8C4}" type="datetimeFigureOut">
              <a:rPr lang="fr-FR" smtClean="0"/>
              <a:t>30/07/2020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1A2E7-0891-4310-ADF9-7DD69271B2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49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oriented on best accommodating the anticipated population changes in the long run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A2E7-0891-4310-ADF9-7DD69271B28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21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51C3-EE2F-47C6-9F0A-9E0A87E68C9D}" type="datetime1">
              <a:rPr lang="fr-FR" smtClean="0"/>
              <a:t>30/07/2020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7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F4F2-B9A3-4D7D-B0D6-CEA76BE24F2C}" type="datetime1">
              <a:rPr lang="fr-FR" smtClean="0"/>
              <a:t>30/07/2020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64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A66E-7119-4E3E-B679-07E8F6546531}" type="datetime1">
              <a:rPr lang="fr-FR" smtClean="0"/>
              <a:t>30/07/2020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0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B75D-6118-4B89-B04F-B84543CF732B}" type="datetime1">
              <a:rPr lang="fr-FR" smtClean="0"/>
              <a:t>30/07/2020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1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3981-775B-4223-A137-3187372BA585}" type="datetime1">
              <a:rPr lang="fr-FR" smtClean="0"/>
              <a:t>30/07/2020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D864-9A18-4065-8645-F524F4C0D2B1}" type="datetime1">
              <a:rPr lang="fr-FR" smtClean="0"/>
              <a:t>30/07/2020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85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E86B-BCA0-40D5-AACB-5B7386DB2FCC}" type="datetime1">
              <a:rPr lang="fr-FR" smtClean="0"/>
              <a:t>30/07/2020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2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A967-65DE-4AE5-9731-B4C0EC9DA5C8}" type="datetime1">
              <a:rPr lang="fr-FR" smtClean="0"/>
              <a:t>30/07/2020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84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E16-E99F-42AB-816C-5BC416606350}" type="datetime1">
              <a:rPr lang="fr-FR" smtClean="0"/>
              <a:t>30/07/2020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95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1617-E9F8-49F3-AAE1-F8203C7C5E4C}" type="datetime1">
              <a:rPr lang="fr-FR" smtClean="0"/>
              <a:t>30/07/2020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6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D278-F87A-45A9-B02E-A04CADFBEC81}" type="datetime1">
              <a:rPr lang="fr-FR" smtClean="0"/>
              <a:t>30/07/2020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00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6F52-46DF-45B9-B9F6-20C74F1CB072}" type="datetime1">
              <a:rPr lang="fr-FR" smtClean="0"/>
              <a:t>30/07/2020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7949-F7B7-40A3-85C2-C0AFBD8C27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24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06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Demographic Transition and Achieving the SDGs in LAC:</a:t>
            </a:r>
            <a:br>
              <a:rPr lang="en-US" b="1" dirty="0"/>
            </a:br>
            <a:br>
              <a:rPr lang="fr-FR" sz="2200" dirty="0"/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Regional Overview of the National Transfer Accounts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3" y="4428960"/>
            <a:ext cx="9057735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Global Meeting on Population and the Generational Economy</a:t>
            </a:r>
          </a:p>
          <a:p>
            <a:endParaRPr lang="en-US" dirty="0"/>
          </a:p>
          <a:p>
            <a:r>
              <a:rPr lang="en-US" dirty="0"/>
              <a:t>4 August 2020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0" y="2948316"/>
            <a:ext cx="3048000" cy="15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20000"/>
              </a:spcBef>
              <a:buSzPct val="70000"/>
              <a:buFont typeface="Wingdings" pitchFamily="2" charset="2"/>
              <a:buNone/>
            </a:pPr>
            <a:r>
              <a:rPr lang="es-ES" sz="2000" b="1" dirty="0"/>
              <a:t>Marta Duda-Nyczak</a:t>
            </a:r>
          </a:p>
          <a:p>
            <a:pPr algn="r" eaLnBrk="0" hangingPunct="0">
              <a:lnSpc>
                <a:spcPct val="150000"/>
              </a:lnSpc>
              <a:spcBef>
                <a:spcPct val="20000"/>
              </a:spcBef>
              <a:buSzPct val="70000"/>
              <a:buFont typeface="Wingdings" pitchFamily="2" charset="2"/>
              <a:buNone/>
            </a:pPr>
            <a:r>
              <a:rPr lang="es-ES" i="1" dirty="0"/>
              <a:t>CELADE-</a:t>
            </a:r>
            <a:r>
              <a:rPr lang="es-ES" i="1" dirty="0" err="1"/>
              <a:t>Population</a:t>
            </a:r>
            <a:r>
              <a:rPr lang="es-ES" i="1" dirty="0"/>
              <a:t> </a:t>
            </a:r>
            <a:r>
              <a:rPr lang="es-ES" i="1" dirty="0" err="1"/>
              <a:t>Division</a:t>
            </a:r>
            <a:endParaRPr lang="es-ES" i="1" dirty="0"/>
          </a:p>
          <a:p>
            <a:pPr algn="r" eaLnBrk="0" hangingPunct="0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es-ES" sz="1600" i="1" dirty="0" err="1"/>
              <a:t>Economic</a:t>
            </a:r>
            <a:r>
              <a:rPr lang="es-ES" sz="1600" i="1" dirty="0"/>
              <a:t> </a:t>
            </a:r>
            <a:r>
              <a:rPr lang="es-ES" sz="1600" i="1" dirty="0" err="1"/>
              <a:t>Commission</a:t>
            </a:r>
            <a:r>
              <a:rPr lang="es-ES" sz="1600" i="1" dirty="0"/>
              <a:t> </a:t>
            </a:r>
            <a:r>
              <a:rPr lang="es-ES" sz="1600" i="1" dirty="0" err="1"/>
              <a:t>for</a:t>
            </a:r>
            <a:r>
              <a:rPr lang="es-ES" sz="1600" i="1" dirty="0"/>
              <a:t> </a:t>
            </a:r>
            <a:r>
              <a:rPr lang="es-ES" sz="1600" i="1" dirty="0" err="1"/>
              <a:t>Latin</a:t>
            </a:r>
            <a:r>
              <a:rPr lang="es-ES" sz="1600" i="1" dirty="0"/>
              <a:t> </a:t>
            </a:r>
            <a:r>
              <a:rPr lang="es-ES" sz="1600" i="1" dirty="0" err="1"/>
              <a:t>America</a:t>
            </a:r>
            <a:r>
              <a:rPr lang="es-ES" sz="1600" i="1" dirty="0"/>
              <a:t> and </a:t>
            </a:r>
            <a:r>
              <a:rPr lang="es-ES" sz="1600" i="1" dirty="0" err="1"/>
              <a:t>the</a:t>
            </a:r>
            <a:r>
              <a:rPr lang="es-ES" sz="1600" i="1" dirty="0"/>
              <a:t> </a:t>
            </a:r>
            <a:r>
              <a:rPr lang="es-ES" sz="1600" i="1" dirty="0" err="1"/>
              <a:t>Caribbean</a:t>
            </a:r>
            <a:endParaRPr lang="es-ES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82" y="4734123"/>
            <a:ext cx="1594794" cy="19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03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‘Shifting’ the whole income curve up is one viable solution to the ageing trend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10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8593" y="6352143"/>
            <a:ext cx="65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Meeting on Population and the Generational Economy 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05134" y="-8878"/>
            <a:ext cx="2186866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Policy response</a:t>
            </a:r>
            <a:endParaRPr lang="fr-FR" sz="2400" b="1" i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E74534-9B70-4B9A-A90A-9BC26F6BF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311"/>
            <a:ext cx="10515600" cy="42546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r>
              <a:rPr lang="en-US" sz="3200" b="1" dirty="0"/>
              <a:t>Boost productivity </a:t>
            </a:r>
            <a:r>
              <a:rPr lang="en-US" sz="3200" dirty="0"/>
              <a:t>of labor force, businesses and economy as a whole: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higher per capita spending on education, continuous learning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investment grants, PPPs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investment in R&amp;D, know-how, infrastructure and technology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incentives to invest in highly productive sectors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incorporation of more youths, women and informal workers in the labor market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56900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03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demographic changes in LAC call for an unprecedented effort in the post-COVID era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11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8593" y="6352143"/>
            <a:ext cx="65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Meeting on Population and the Generational Economy 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05134" y="-8878"/>
            <a:ext cx="2186866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CONCLUSIONS</a:t>
            </a:r>
            <a:endParaRPr lang="fr-FR" sz="2400" b="1" i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E74534-9B70-4B9A-A90A-9BC26F6BF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311"/>
            <a:ext cx="10515600" cy="42546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r>
              <a:rPr lang="en-US" sz="3200" dirty="0"/>
              <a:t>Maintaining </a:t>
            </a:r>
            <a:r>
              <a:rPr lang="en-US" sz="3200" b="1" i="1" dirty="0"/>
              <a:t>status quo </a:t>
            </a:r>
            <a:r>
              <a:rPr lang="en-US" sz="3200" dirty="0"/>
              <a:t>of NTA profiles </a:t>
            </a:r>
            <a:r>
              <a:rPr lang="en-US" sz="3200" b="1" dirty="0"/>
              <a:t>is not a viable option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3200" dirty="0"/>
              <a:t>The right </a:t>
            </a:r>
            <a:r>
              <a:rPr lang="en-US" sz="3200" b="1" dirty="0"/>
              <a:t>policy response is crucial </a:t>
            </a:r>
            <a:r>
              <a:rPr lang="en-US" sz="3200" dirty="0"/>
              <a:t>for LAC to develop sustainably in the XXI century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3200" dirty="0"/>
              <a:t>Sustainable patterns of </a:t>
            </a:r>
            <a:r>
              <a:rPr lang="en-US" sz="3200" b="1" dirty="0"/>
              <a:t>more productive income and wealth generation</a:t>
            </a:r>
            <a:r>
              <a:rPr lang="en-US" sz="3200" dirty="0"/>
              <a:t> are key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156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study pictures ‘typical’ NTA profiles in LAC and…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955"/>
            <a:ext cx="10515600" cy="416700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endParaRPr lang="en-US" sz="1400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200" dirty="0"/>
              <a:t>Analyzes possible </a:t>
            </a:r>
            <a:r>
              <a:rPr lang="en-US" sz="3200" b="1" dirty="0"/>
              <a:t>impacts of the future demographic trends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200" dirty="0"/>
              <a:t>Investigates related </a:t>
            </a:r>
            <a:r>
              <a:rPr lang="en-US" sz="3200" b="1" dirty="0"/>
              <a:t>challenges in achieving the SDGs </a:t>
            </a:r>
            <a:r>
              <a:rPr lang="en-US" sz="3200" dirty="0"/>
              <a:t>in the post-COVID era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200" dirty="0"/>
              <a:t>Presents a set of </a:t>
            </a:r>
            <a:r>
              <a:rPr lang="en-US" sz="3200" b="1" dirty="0"/>
              <a:t>policy recommendations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238593" y="6352143"/>
            <a:ext cx="65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Meeting on Population and the Generational Economy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2</a:t>
            </a:fld>
            <a:endParaRPr lang="fr-FR"/>
          </a:p>
        </p:txBody>
      </p:sp>
      <p:sp>
        <p:nvSpPr>
          <p:cNvPr id="8" name="Rounded Rectangle 7"/>
          <p:cNvSpPr/>
          <p:nvPr/>
        </p:nvSpPr>
        <p:spPr>
          <a:xfrm>
            <a:off x="10658475" y="0"/>
            <a:ext cx="1533525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Objectives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409664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LAC </a:t>
            </a:r>
            <a:r>
              <a:rPr lang="en-US" b="1" dirty="0">
                <a:solidFill>
                  <a:srgbClr val="C00000"/>
                </a:solidFill>
              </a:rPr>
              <a:t>population </a:t>
            </a:r>
            <a:r>
              <a:rPr lang="pl-PL" b="1" dirty="0">
                <a:solidFill>
                  <a:srgbClr val="C00000"/>
                </a:solidFill>
              </a:rPr>
              <a:t>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pl-PL" b="1" dirty="0">
                <a:solidFill>
                  <a:srgbClr val="C00000"/>
                </a:solidFill>
              </a:rPr>
              <a:t>ageing at a tremendous pace</a:t>
            </a:r>
            <a:r>
              <a:rPr lang="en-US" b="1" dirty="0">
                <a:solidFill>
                  <a:srgbClr val="C00000"/>
                </a:solidFill>
              </a:rPr>
              <a:t> with struggling economy and deepening inequalities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8593" y="6352143"/>
            <a:ext cx="65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Meeting on Population and the Generational Economy 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63250" y="0"/>
            <a:ext cx="1428750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i="1" dirty="0"/>
              <a:t>Context</a:t>
            </a:r>
            <a:endParaRPr lang="fr-FR" sz="24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BFDD-F99D-4E51-B135-CB22A2CA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64" y="1761709"/>
            <a:ext cx="11183182" cy="4337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r>
              <a:rPr lang="en-US" sz="3200" dirty="0"/>
              <a:t>Owing to the COVID-19 pandemic, it has </a:t>
            </a:r>
            <a:r>
              <a:rPr lang="en-US" sz="3200" b="1" dirty="0"/>
              <a:t>backtracked on many SDGs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endParaRPr lang="en-US" sz="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The real </a:t>
            </a:r>
            <a:r>
              <a:rPr lang="pl-PL" sz="2800" b="1" dirty="0"/>
              <a:t>GDP per capita </a:t>
            </a:r>
            <a:r>
              <a:rPr lang="pl-PL" sz="2800" dirty="0"/>
              <a:t>will fall </a:t>
            </a:r>
            <a:r>
              <a:rPr lang="pl-PL" sz="2800" b="1" dirty="0"/>
              <a:t>back to 2010 level</a:t>
            </a:r>
            <a:r>
              <a:rPr lang="en-US" sz="2800" b="1" dirty="0"/>
              <a:t> </a:t>
            </a:r>
            <a:r>
              <a:rPr lang="en-US" sz="2800" dirty="0"/>
              <a:t>(SDG 8)</a:t>
            </a:r>
          </a:p>
          <a:p>
            <a:pPr marL="457200" lvl="1" indent="0">
              <a:buNone/>
            </a:pPr>
            <a:endParaRPr lang="pl-PL" sz="6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b="1" dirty="0"/>
              <a:t>Poverty</a:t>
            </a:r>
            <a:r>
              <a:rPr lang="pl-PL" sz="2800" dirty="0"/>
              <a:t> and extreme poverty </a:t>
            </a:r>
            <a:r>
              <a:rPr lang="pl-PL" sz="2800" b="1" dirty="0"/>
              <a:t>will increase </a:t>
            </a:r>
            <a:r>
              <a:rPr lang="pl-PL" sz="2800" dirty="0"/>
              <a:t>by up to a third</a:t>
            </a:r>
            <a:r>
              <a:rPr lang="en-US" sz="2800" dirty="0"/>
              <a:t> (SDG 1)</a:t>
            </a:r>
          </a:p>
          <a:p>
            <a:pPr marL="457200" lvl="1" indent="0">
              <a:buNone/>
            </a:pPr>
            <a:endParaRPr lang="pl-PL" sz="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b="1" dirty="0"/>
              <a:t>Larger inequalities </a:t>
            </a:r>
            <a:r>
              <a:rPr lang="pl-PL" sz="2800" dirty="0"/>
              <a:t>in income distribution in </a:t>
            </a:r>
            <a:r>
              <a:rPr lang="pl-PL" sz="2800" u="sng" dirty="0"/>
              <a:t>all</a:t>
            </a:r>
            <a:r>
              <a:rPr lang="pl-PL" sz="2800" dirty="0"/>
              <a:t> analyzed countries</a:t>
            </a:r>
            <a:r>
              <a:rPr lang="en-US" sz="2800" dirty="0"/>
              <a:t> (SDG 10)</a:t>
            </a:r>
            <a:endParaRPr lang="pl-PL" sz="2800" dirty="0"/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014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regional average length of the per capita lifecycle surplus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stands at 26 years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8593" y="6352143"/>
            <a:ext cx="65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Meeting on Population and the Generational Economy 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63250" y="0"/>
            <a:ext cx="1428750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Results</a:t>
            </a:r>
            <a:endParaRPr lang="fr-FR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760020" y="5657204"/>
            <a:ext cx="3857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/>
              <a:t>Own calculations based on NTA data</a:t>
            </a:r>
            <a:endParaRPr lang="fr-FR" sz="16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E00-00001F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349451"/>
              </p:ext>
            </p:extLst>
          </p:nvPr>
        </p:nvGraphicFramePr>
        <p:xfrm>
          <a:off x="2760020" y="1690688"/>
          <a:ext cx="5850580" cy="396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321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On an aggregate level a ‘typical’ LAC economy experiences pronounced deficits with limited income resources to cover them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8593" y="6352143"/>
            <a:ext cx="65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Meeting on Population and the Generational Economy 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63250" y="0"/>
            <a:ext cx="1428750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Results</a:t>
            </a:r>
            <a:endParaRPr lang="fr-FR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760020" y="5657204"/>
            <a:ext cx="3857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/>
              <a:t>Own calculations based on NTA data</a:t>
            </a:r>
            <a:endParaRPr lang="fr-FR" sz="1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E00-000021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725538"/>
              </p:ext>
            </p:extLst>
          </p:nvPr>
        </p:nvGraphicFramePr>
        <p:xfrm>
          <a:off x="2760019" y="1933575"/>
          <a:ext cx="6069655" cy="372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35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Family is the major mechanism in financing the LCD but public transfers are important for the elderly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8593" y="6352143"/>
            <a:ext cx="65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Meeting on Population and the Generational Economy 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63250" y="0"/>
            <a:ext cx="1428750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Results</a:t>
            </a:r>
            <a:endParaRPr lang="fr-FR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497149" y="5915576"/>
            <a:ext cx="3857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/>
              <a:t>Own calculations based on NTA data</a:t>
            </a:r>
            <a:endParaRPr lang="fr-FR" sz="16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E00-00002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458954"/>
              </p:ext>
            </p:extLst>
          </p:nvPr>
        </p:nvGraphicFramePr>
        <p:xfrm>
          <a:off x="616258" y="1766336"/>
          <a:ext cx="5080482" cy="414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E00-00002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417542"/>
              </p:ext>
            </p:extLst>
          </p:nvPr>
        </p:nvGraphicFramePr>
        <p:xfrm>
          <a:off x="6241002" y="1766336"/>
          <a:ext cx="5334740" cy="397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9D2021D-2F69-4004-BF72-4131AFBBA72E}"/>
              </a:ext>
            </a:extLst>
          </p:cNvPr>
          <p:cNvSpPr/>
          <p:nvPr/>
        </p:nvSpPr>
        <p:spPr>
          <a:xfrm>
            <a:off x="6241002" y="5877841"/>
            <a:ext cx="3857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/>
              <a:t>Own calculations based on NTA data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7504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9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The consumption in healthcare and pensions of older persons will soon shift the weight of the deficit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8593" y="6352143"/>
            <a:ext cx="65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Meeting on Population and the Generational Economy 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55550" y="0"/>
            <a:ext cx="1636450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Projections</a:t>
            </a:r>
            <a:endParaRPr lang="fr-FR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727969" y="5854823"/>
            <a:ext cx="3857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/>
              <a:t>Own calculations based on NTA data</a:t>
            </a:r>
            <a:endParaRPr lang="fr-FR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2021D-2F69-4004-BF72-4131AFBBA72E}"/>
              </a:ext>
            </a:extLst>
          </p:cNvPr>
          <p:cNvSpPr/>
          <p:nvPr/>
        </p:nvSpPr>
        <p:spPr>
          <a:xfrm>
            <a:off x="6232124" y="5847896"/>
            <a:ext cx="3857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/>
              <a:t>Own calculations based on NTA data</a:t>
            </a:r>
            <a:endParaRPr lang="fr-FR" sz="16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721473"/>
              </p:ext>
            </p:extLst>
          </p:nvPr>
        </p:nvGraphicFramePr>
        <p:xfrm>
          <a:off x="838200" y="2032987"/>
          <a:ext cx="4861264" cy="376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2675"/>
              </p:ext>
            </p:extLst>
          </p:nvPr>
        </p:nvGraphicFramePr>
        <p:xfrm>
          <a:off x="6096000" y="2032987"/>
          <a:ext cx="5080986" cy="370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347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9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Due to LAC ageing, the capacity to satisfy the needs of the dependent population will be falling sharply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8593" y="6352143"/>
            <a:ext cx="65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Meeting on Population and the Generational Economy 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55550" y="0"/>
            <a:ext cx="1636450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Projections</a:t>
            </a:r>
            <a:endParaRPr lang="fr-FR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727969" y="5905601"/>
            <a:ext cx="3857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/>
              <a:t>Own calculations based on NTA data</a:t>
            </a:r>
            <a:endParaRPr lang="fr-FR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2021D-2F69-4004-BF72-4131AFBBA72E}"/>
              </a:ext>
            </a:extLst>
          </p:cNvPr>
          <p:cNvSpPr/>
          <p:nvPr/>
        </p:nvSpPr>
        <p:spPr>
          <a:xfrm>
            <a:off x="6241002" y="5877841"/>
            <a:ext cx="3857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/>
              <a:t>Own calculations based on NTA data</a:t>
            </a:r>
            <a:endParaRPr lang="fr-FR" sz="16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23DA03D-9FAC-49EC-9ADE-4B54B645F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729737"/>
              </p:ext>
            </p:extLst>
          </p:nvPr>
        </p:nvGraphicFramePr>
        <p:xfrm>
          <a:off x="838199" y="2055813"/>
          <a:ext cx="4683711" cy="376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C769800-9904-4478-9FA4-AAFA22827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112372"/>
              </p:ext>
            </p:extLst>
          </p:nvPr>
        </p:nvGraphicFramePr>
        <p:xfrm>
          <a:off x="6241002" y="2055814"/>
          <a:ext cx="5112798" cy="376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62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03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 the post-COVID context, the expected demographic dynamics might be a challenge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7949-F7B7-40A3-85C2-C0AFBD8C272F}" type="slidenum">
              <a:rPr lang="fr-FR" smtClean="0"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8593" y="6352143"/>
            <a:ext cx="65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Meeting on Population and the Generational Economy 2020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892900" y="0"/>
            <a:ext cx="1299099" cy="36512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i="1" dirty="0"/>
              <a:t>Impacts</a:t>
            </a:r>
            <a:endParaRPr lang="fr-FR" sz="2400" b="1" i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E74534-9B70-4B9A-A90A-9BC26F6BF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311"/>
            <a:ext cx="10515600" cy="42546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r>
              <a:rPr lang="en-US" sz="3200" b="1" dirty="0"/>
              <a:t>Little chance to use the opportunity window</a:t>
            </a:r>
            <a:r>
              <a:rPr lang="en-US" sz="3200" dirty="0"/>
              <a:t> due to higher joblessness, more informality, and others</a:t>
            </a:r>
          </a:p>
          <a:p>
            <a:pPr marL="0" indent="0">
              <a:buNone/>
            </a:pPr>
            <a:endParaRPr lang="pl-PL" sz="1000" dirty="0"/>
          </a:p>
          <a:p>
            <a:r>
              <a:rPr lang="en-US" sz="3200" dirty="0"/>
              <a:t>The progressing </a:t>
            </a:r>
            <a:r>
              <a:rPr lang="en-US" sz="3200" b="1" dirty="0"/>
              <a:t>pressure on social spending jeopardizes fiscal sustainability</a:t>
            </a:r>
          </a:p>
          <a:p>
            <a:pPr marL="0" indent="0">
              <a:buNone/>
            </a:pPr>
            <a:endParaRPr lang="pl-PL" sz="1000" dirty="0"/>
          </a:p>
          <a:p>
            <a:r>
              <a:rPr lang="en-US" sz="3200" dirty="0"/>
              <a:t>Decreased education consumption will not compensate increases in healthcare and pensions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020419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700</Words>
  <Application>Microsoft Office PowerPoint</Application>
  <PresentationFormat>Widescreen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Demographic Transition and Achieving the SDGs in LAC:  A Regional Overview of the National Transfer Accounts</vt:lpstr>
      <vt:lpstr>The study pictures ‘typical’ NTA profiles in LAC and…</vt:lpstr>
      <vt:lpstr>LAC population is ageing at a tremendous pace with struggling economy and deepening inequalities</vt:lpstr>
      <vt:lpstr>The regional average length of the per capita lifecycle surplus stands at 26 years</vt:lpstr>
      <vt:lpstr>On an aggregate level a ‘typical’ LAC economy experiences pronounced deficits with limited income resources to cover them</vt:lpstr>
      <vt:lpstr>Family is the major mechanism in financing the LCD but public transfers are important for the elderly</vt:lpstr>
      <vt:lpstr>The consumption in healthcare and pensions of older persons will soon shift the weight of the deficit</vt:lpstr>
      <vt:lpstr>Due to LAC ageing, the capacity to satisfy the needs of the dependent population will be falling sharply</vt:lpstr>
      <vt:lpstr>In the post-COVID context, the expected demographic dynamics might be a challenge</vt:lpstr>
      <vt:lpstr>‘Shifting’ the whole income curve up is one viable solution to the ageing trend</vt:lpstr>
      <vt:lpstr>The demographic changes in LAC call for an unprecedented effort in the post-COVID era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 Transition and Achieving the SDGs in LAC: A Regional Overview of the National Transfer Accounts</dc:title>
  <dc:creator>Marta Duda-Nyczak</dc:creator>
  <cp:lastModifiedBy>Marta Duda-Nyczak</cp:lastModifiedBy>
  <cp:revision>21</cp:revision>
  <dcterms:created xsi:type="dcterms:W3CDTF">2020-07-23T16:40:21Z</dcterms:created>
  <dcterms:modified xsi:type="dcterms:W3CDTF">2020-07-30T18:34:25Z</dcterms:modified>
</cp:coreProperties>
</file>